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2" r:id="rId1"/>
  </p:sldMasterIdLst>
  <p:notesMasterIdLst>
    <p:notesMasterId r:id="rId12"/>
  </p:notesMasterIdLst>
  <p:handoutMasterIdLst>
    <p:handoutMasterId r:id="rId13"/>
  </p:handoutMasterIdLst>
  <p:sldIdLst>
    <p:sldId id="459" r:id="rId2"/>
    <p:sldId id="2639" r:id="rId3"/>
    <p:sldId id="2637" r:id="rId4"/>
    <p:sldId id="2643" r:id="rId5"/>
    <p:sldId id="2644" r:id="rId6"/>
    <p:sldId id="2641" r:id="rId7"/>
    <p:sldId id="2642" r:id="rId8"/>
    <p:sldId id="2645" r:id="rId9"/>
    <p:sldId id="2638" r:id="rId10"/>
    <p:sldId id="631" r:id="rId11"/>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Acharya" initials="A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7343"/>
    <a:srgbClr val="4C7F4C"/>
    <a:srgbClr val="3E98AB"/>
    <a:srgbClr val="264A60"/>
    <a:srgbClr val="F37F26"/>
    <a:srgbClr val="2776C3"/>
    <a:srgbClr val="48ACFC"/>
    <a:srgbClr val="FF2723"/>
    <a:srgbClr val="4DB027"/>
    <a:srgbClr val="53BE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11" autoAdjust="0"/>
    <p:restoredTop sz="83085" autoAdjust="0"/>
  </p:normalViewPr>
  <p:slideViewPr>
    <p:cSldViewPr snapToGrid="0">
      <p:cViewPr varScale="1">
        <p:scale>
          <a:sx n="127" d="100"/>
          <a:sy n="127" d="100"/>
        </p:scale>
        <p:origin x="448" y="176"/>
      </p:cViewPr>
      <p:guideLst>
        <p:guide orient="horz" pos="1620"/>
        <p:guide pos="2880"/>
      </p:guideLst>
    </p:cSldViewPr>
  </p:slideViewPr>
  <p:outlineViewPr>
    <p:cViewPr>
      <p:scale>
        <a:sx n="33" d="100"/>
        <a:sy n="33" d="100"/>
      </p:scale>
      <p:origin x="0" y="-1616"/>
    </p:cViewPr>
  </p:outlineViewPr>
  <p:notesTextViewPr>
    <p:cViewPr>
      <p:scale>
        <a:sx n="100" d="100"/>
        <a:sy n="100" d="100"/>
      </p:scale>
      <p:origin x="0" y="0"/>
    </p:cViewPr>
  </p:notesTextViewPr>
  <p:sorterViewPr>
    <p:cViewPr>
      <p:scale>
        <a:sx n="100" d="100"/>
        <a:sy n="100" d="100"/>
      </p:scale>
      <p:origin x="0" y="29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Arial" charset="0"/>
              </a:defRPr>
            </a:lvl1pPr>
          </a:lstStyle>
          <a:p>
            <a:pPr>
              <a:defRPr/>
            </a:pPr>
            <a:fld id="{3033BA3F-22EC-CA48-A189-792A8B211CCB}" type="datetimeFigureOut">
              <a:rPr lang="en-US"/>
              <a:pPr>
                <a:defRPr/>
              </a:pPr>
              <a:t>9/5/19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Arial" charset="0"/>
              </a:defRPr>
            </a:lvl1pPr>
          </a:lstStyle>
          <a:p>
            <a:pPr>
              <a:defRPr/>
            </a:pPr>
            <a:fld id="{DF5C9BAC-98CC-5648-89ED-0E41E460C3AF}" type="slidenum">
              <a:rPr lang="en-US"/>
              <a:pPr>
                <a:defRPr/>
              </a:pPr>
              <a:t>‹#›</a:t>
            </a:fld>
            <a:endParaRPr lang="en-US" dirty="0"/>
          </a:p>
        </p:txBody>
      </p:sp>
    </p:spTree>
    <p:extLst>
      <p:ext uri="{BB962C8B-B14F-4D97-AF65-F5344CB8AC3E}">
        <p14:creationId xmlns:p14="http://schemas.microsoft.com/office/powerpoint/2010/main" val="26293935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Arial" charset="0"/>
              </a:defRPr>
            </a:lvl1pPr>
          </a:lstStyle>
          <a:p>
            <a:pPr>
              <a:defRPr/>
            </a:pPr>
            <a:fld id="{7D916F8A-4EC6-EC45-BC99-D8AE5C1180B3}" type="datetimeFigureOut">
              <a:rPr lang="en-US"/>
              <a:pPr>
                <a:defRPr/>
              </a:pPr>
              <a:t>9/5/19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Arial" charset="0"/>
              </a:defRPr>
            </a:lvl1pPr>
          </a:lstStyle>
          <a:p>
            <a:pPr>
              <a:defRPr/>
            </a:pPr>
            <a:fld id="{611EC3C3-E528-A34B-A5FF-136F4BB8EA5F}" type="slidenum">
              <a:rPr lang="en-US"/>
              <a:pPr>
                <a:defRPr/>
              </a:pPr>
              <a:t>‹#›</a:t>
            </a:fld>
            <a:endParaRPr lang="en-US" dirty="0"/>
          </a:p>
        </p:txBody>
      </p:sp>
    </p:spTree>
    <p:extLst>
      <p:ext uri="{BB962C8B-B14F-4D97-AF65-F5344CB8AC3E}">
        <p14:creationId xmlns:p14="http://schemas.microsoft.com/office/powerpoint/2010/main" val="281930600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1</a:t>
            </a:fld>
            <a:endParaRPr lang="en-US" dirty="0"/>
          </a:p>
        </p:txBody>
      </p:sp>
    </p:spTree>
    <p:extLst>
      <p:ext uri="{BB962C8B-B14F-4D97-AF65-F5344CB8AC3E}">
        <p14:creationId xmlns:p14="http://schemas.microsoft.com/office/powerpoint/2010/main" val="54829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Functional requirements</a:t>
            </a:r>
          </a:p>
          <a:p>
            <a:endParaRPr lang="en-US" altLang="en-US" dirty="0"/>
          </a:p>
          <a:p>
            <a:r>
              <a:rPr lang="en-US" dirty="0"/>
              <a:t>   </a:t>
            </a:r>
            <a:r>
              <a:rPr lang="en-US" altLang="en-US" dirty="0"/>
              <a:t>Separate environments for: </a:t>
            </a:r>
          </a:p>
          <a:p>
            <a:pPr lvl="1"/>
            <a:r>
              <a:rPr lang="en-US" altLang="en-US" dirty="0"/>
              <a:t>Dev/staging;</a:t>
            </a:r>
          </a:p>
          <a:p>
            <a:pPr lvl="1"/>
            <a:r>
              <a:rPr lang="en-US" altLang="en-US" dirty="0"/>
              <a:t>Production;</a:t>
            </a:r>
          </a:p>
          <a:p>
            <a:pPr lvl="0"/>
            <a:r>
              <a:rPr lang="en-US" altLang="en-US" dirty="0"/>
              <a:t>    Site must be hosted on public cloud;</a:t>
            </a:r>
          </a:p>
          <a:p>
            <a:pPr lvl="0"/>
            <a:r>
              <a:rPr lang="en-US" altLang="en-US" dirty="0"/>
              <a:t>    Site must be accessible globally;</a:t>
            </a:r>
          </a:p>
          <a:p>
            <a:pPr lvl="0"/>
            <a:r>
              <a:rPr lang="en-US" altLang="en-US" dirty="0"/>
              <a:t>    Code deployment can be done using FTP/SFTP;</a:t>
            </a:r>
          </a:p>
          <a:p>
            <a:pPr lvl="0"/>
            <a:r>
              <a:rPr lang="en-US" altLang="en-US" dirty="0"/>
              <a:t>    Content distribution using CDN;</a:t>
            </a:r>
          </a:p>
          <a:p>
            <a:pPr lvl="0"/>
            <a:r>
              <a:rPr lang="en-US" altLang="en-US" dirty="0"/>
              <a:t>    SMTP setup to facilitate email communication to support “Contact Us” function in the website;</a:t>
            </a:r>
          </a:p>
          <a:p>
            <a:pPr lvl="0"/>
            <a:endParaRPr lang="en-US" altLang="en-US" dirty="0"/>
          </a:p>
          <a:p>
            <a:r>
              <a:rPr lang="en-US" altLang="en-US" dirty="0"/>
              <a:t>Non-functional requirements</a:t>
            </a:r>
          </a:p>
          <a:p>
            <a:r>
              <a:rPr lang="en-US" dirty="0"/>
              <a:t>  </a:t>
            </a:r>
          </a:p>
          <a:p>
            <a:r>
              <a:rPr lang="en-US" dirty="0"/>
              <a:t>    </a:t>
            </a:r>
            <a:r>
              <a:rPr lang="en-US" altLang="en-US" dirty="0"/>
              <a:t>Security:</a:t>
            </a:r>
          </a:p>
          <a:p>
            <a:pPr lvl="1"/>
            <a:r>
              <a:rPr lang="en-US" altLang="en-US" dirty="0"/>
              <a:t>Enterprise grade firewalling;</a:t>
            </a:r>
          </a:p>
          <a:p>
            <a:pPr lvl="1"/>
            <a:r>
              <a:rPr lang="en-US" altLang="en-US" dirty="0"/>
              <a:t>DDOS protection;</a:t>
            </a:r>
          </a:p>
          <a:p>
            <a:r>
              <a:rPr lang="en-US" altLang="en-US" dirty="0"/>
              <a:t>    Availability:</a:t>
            </a:r>
          </a:p>
          <a:p>
            <a:pPr lvl="1"/>
            <a:r>
              <a:rPr lang="en-US" altLang="en-US" dirty="0"/>
              <a:t>High Availability of the infrastructure platform;</a:t>
            </a:r>
          </a:p>
          <a:p>
            <a:pPr lvl="0"/>
            <a:r>
              <a:rPr lang="en-US" altLang="en-US" dirty="0"/>
              <a:t>    Scalability:</a:t>
            </a:r>
          </a:p>
          <a:p>
            <a:pPr lvl="1"/>
            <a:r>
              <a:rPr lang="en-US" altLang="en-US" dirty="0"/>
              <a:t>Scalable infrastructure with possible future expansion of the website.</a:t>
            </a:r>
          </a:p>
          <a:p>
            <a:pPr lvl="0"/>
            <a:r>
              <a:rPr lang="en-US" altLang="en-US" dirty="0"/>
              <a:t>Infrastructure support for services around DNS mapping and Certificate installation.</a:t>
            </a:r>
            <a:endParaRPr lang="en-US" dirty="0"/>
          </a:p>
        </p:txBody>
      </p:sp>
      <p:sp>
        <p:nvSpPr>
          <p:cNvPr id="4" name="Slide Number Placeholder 3"/>
          <p:cNvSpPr>
            <a:spLocks noGrp="1"/>
          </p:cNvSpPr>
          <p:nvPr>
            <p:ph type="sldNum" sz="quarter" idx="5"/>
          </p:nvPr>
        </p:nvSpPr>
        <p:spPr/>
        <p:txBody>
          <a:bodyPr/>
          <a:lstStyle/>
          <a:p>
            <a:pPr>
              <a:defRPr/>
            </a:pPr>
            <a:fld id="{611EC3C3-E528-A34B-A5FF-136F4BB8EA5F}" type="slidenum">
              <a:rPr lang="en-US" smtClean="0"/>
              <a:pPr>
                <a:defRPr/>
              </a:pPr>
              <a:t>3</a:t>
            </a:fld>
            <a:endParaRPr lang="en-US" dirty="0"/>
          </a:p>
        </p:txBody>
      </p:sp>
    </p:spTree>
    <p:extLst>
      <p:ext uri="{BB962C8B-B14F-4D97-AF65-F5344CB8AC3E}">
        <p14:creationId xmlns:p14="http://schemas.microsoft.com/office/powerpoint/2010/main" val="57720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Landscape diagram of the services used</a:t>
            </a:r>
          </a:p>
          <a:p>
            <a:r>
              <a:rPr lang="en-US" dirty="0"/>
              <a:t>When custom code is checked into this repository, it triggers a Docker image build which stores the images into a private container registry that analyzes the security of the images. These images are then rolled out across the Kubernetes cluster through staging and production gates. Data from production can be synchronized back to staging to ensure the environments are as close as possible.</a:t>
            </a:r>
          </a:p>
          <a:p>
            <a:endParaRPr lang="en-US" dirty="0"/>
          </a:p>
        </p:txBody>
      </p:sp>
      <p:sp>
        <p:nvSpPr>
          <p:cNvPr id="4" name="Slide Number Placeholder 3"/>
          <p:cNvSpPr>
            <a:spLocks noGrp="1"/>
          </p:cNvSpPr>
          <p:nvPr>
            <p:ph type="sldNum" sz="quarter" idx="5"/>
          </p:nvPr>
        </p:nvSpPr>
        <p:spPr/>
        <p:txBody>
          <a:bodyPr/>
          <a:lstStyle/>
          <a:p>
            <a:pPr>
              <a:defRPr/>
            </a:pPr>
            <a:fld id="{611EC3C3-E528-A34B-A5FF-136F4BB8EA5F}" type="slidenum">
              <a:rPr lang="en-US" smtClean="0"/>
              <a:pPr>
                <a:defRPr/>
              </a:pPr>
              <a:t>5</a:t>
            </a:fld>
            <a:endParaRPr lang="en-US" dirty="0"/>
          </a:p>
        </p:txBody>
      </p:sp>
    </p:spTree>
    <p:extLst>
      <p:ext uri="{BB962C8B-B14F-4D97-AF65-F5344CB8AC3E}">
        <p14:creationId xmlns:p14="http://schemas.microsoft.com/office/powerpoint/2010/main" val="359046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611EC3C3-E528-A34B-A5FF-136F4BB8EA5F}" type="slidenum">
              <a:rPr lang="en-US" smtClean="0"/>
              <a:pPr>
                <a:defRPr/>
              </a:pPr>
              <a:t>6</a:t>
            </a:fld>
            <a:endParaRPr lang="en-US" dirty="0"/>
          </a:p>
        </p:txBody>
      </p:sp>
    </p:spTree>
    <p:extLst>
      <p:ext uri="{BB962C8B-B14F-4D97-AF65-F5344CB8AC3E}">
        <p14:creationId xmlns:p14="http://schemas.microsoft.com/office/powerpoint/2010/main" val="3115452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611EC3C3-E528-A34B-A5FF-136F4BB8EA5F}" type="slidenum">
              <a:rPr lang="en-US" smtClean="0"/>
              <a:pPr>
                <a:defRPr/>
              </a:pPr>
              <a:t>7</a:t>
            </a:fld>
            <a:endParaRPr lang="en-US" dirty="0"/>
          </a:p>
        </p:txBody>
      </p:sp>
    </p:spTree>
    <p:extLst>
      <p:ext uri="{BB962C8B-B14F-4D97-AF65-F5344CB8AC3E}">
        <p14:creationId xmlns:p14="http://schemas.microsoft.com/office/powerpoint/2010/main" val="94799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Landscape diagram of the services used</a:t>
            </a:r>
          </a:p>
          <a:p>
            <a:r>
              <a:rPr lang="en-US" dirty="0"/>
              <a:t>When custom code is checked into this repository, it triggers a Docker image build which stores the images into a private container registry that analyzes the security of the images. These images are then rolled out across the Kubernetes cluster through staging and production gates. Data from production can be synchronized back to staging to ensure the environments are as close as possible.</a:t>
            </a:r>
          </a:p>
          <a:p>
            <a:endParaRPr lang="en-US" dirty="0"/>
          </a:p>
        </p:txBody>
      </p:sp>
      <p:sp>
        <p:nvSpPr>
          <p:cNvPr id="4" name="Slide Number Placeholder 3"/>
          <p:cNvSpPr>
            <a:spLocks noGrp="1"/>
          </p:cNvSpPr>
          <p:nvPr>
            <p:ph type="sldNum" sz="quarter" idx="5"/>
          </p:nvPr>
        </p:nvSpPr>
        <p:spPr/>
        <p:txBody>
          <a:bodyPr/>
          <a:lstStyle/>
          <a:p>
            <a:pPr>
              <a:defRPr/>
            </a:pPr>
            <a:fld id="{611EC3C3-E528-A34B-A5FF-136F4BB8EA5F}" type="slidenum">
              <a:rPr lang="en-US" smtClean="0"/>
              <a:pPr>
                <a:defRPr/>
              </a:pPr>
              <a:t>8</a:t>
            </a:fld>
            <a:endParaRPr lang="en-US" dirty="0"/>
          </a:p>
        </p:txBody>
      </p:sp>
    </p:spTree>
    <p:extLst>
      <p:ext uri="{BB962C8B-B14F-4D97-AF65-F5344CB8AC3E}">
        <p14:creationId xmlns:p14="http://schemas.microsoft.com/office/powerpoint/2010/main" val="911705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5307"/>
            <a:ext cx="85344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4" name="Title 3"/>
          <p:cNvSpPr>
            <a:spLocks noGrp="1"/>
          </p:cNvSpPr>
          <p:nvPr>
            <p:ph type="title"/>
          </p:nvPr>
        </p:nvSpPr>
        <p:spPr>
          <a:xfrm>
            <a:off x="228600" y="2064889"/>
            <a:ext cx="4114801" cy="757130"/>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8305" y="4633539"/>
            <a:ext cx="1620427" cy="470448"/>
          </a:xfrm>
          <a:prstGeom prst="rect">
            <a:avLst/>
          </a:prstGeom>
        </p:spPr>
      </p:pic>
    </p:spTree>
    <p:extLst>
      <p:ext uri="{BB962C8B-B14F-4D97-AF65-F5344CB8AC3E}">
        <p14:creationId xmlns:p14="http://schemas.microsoft.com/office/powerpoint/2010/main" val="187596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2A7B6-9385-544B-A3E5-49FD5A45672A}"/>
              </a:ext>
            </a:extLst>
          </p:cNvPr>
          <p:cNvSpPr>
            <a:spLocks noGrp="1"/>
          </p:cNvSpPr>
          <p:nvPr>
            <p:ph type="title"/>
          </p:nvPr>
        </p:nvSpPr>
        <p:spPr/>
        <p:txBody>
          <a:bodyPr/>
          <a:lstStyle/>
          <a:p>
            <a:r>
              <a:rPr lang="fr-FR"/>
              <a:t>Modifiez le style du titre</a:t>
            </a:r>
          </a:p>
        </p:txBody>
      </p:sp>
      <p:sp>
        <p:nvSpPr>
          <p:cNvPr id="4" name="Content Placeholder 2">
            <a:extLst>
              <a:ext uri="{FF2B5EF4-FFF2-40B4-BE49-F238E27FC236}">
                <a16:creationId xmlns:a16="http://schemas.microsoft.com/office/drawing/2014/main" id="{ADB0F139-68D3-374C-AB99-FC7C677E4F29}"/>
              </a:ext>
            </a:extLst>
          </p:cNvPr>
          <p:cNvSpPr>
            <a:spLocks noGrp="1"/>
          </p:cNvSpPr>
          <p:nvPr>
            <p:ph idx="1"/>
          </p:nvPr>
        </p:nvSpPr>
        <p:spPr>
          <a:xfrm>
            <a:off x="293687" y="901701"/>
            <a:ext cx="2659825"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17EB4632-CE30-644C-9F5A-0709A0495382}"/>
              </a:ext>
            </a:extLst>
          </p:cNvPr>
          <p:cNvSpPr>
            <a:spLocks noGrp="1"/>
          </p:cNvSpPr>
          <p:nvPr>
            <p:ph idx="10"/>
          </p:nvPr>
        </p:nvSpPr>
        <p:spPr>
          <a:xfrm>
            <a:off x="3200400" y="913386"/>
            <a:ext cx="5649912"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a:extLst>
              <a:ext uri="{FF2B5EF4-FFF2-40B4-BE49-F238E27FC236}">
                <a16:creationId xmlns:a16="http://schemas.microsoft.com/office/drawing/2014/main" id="{4FE6EA78-8824-F245-9F13-1FA51D179774}"/>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223372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2A7B6-9385-544B-A3E5-49FD5A45672A}"/>
              </a:ext>
            </a:extLst>
          </p:cNvPr>
          <p:cNvSpPr>
            <a:spLocks noGrp="1"/>
          </p:cNvSpPr>
          <p:nvPr>
            <p:ph type="title"/>
          </p:nvPr>
        </p:nvSpPr>
        <p:spPr/>
        <p:txBody>
          <a:bodyPr/>
          <a:lstStyle/>
          <a:p>
            <a:r>
              <a:rPr lang="fr-FR"/>
              <a:t>Modifiez le style du titre</a:t>
            </a:r>
          </a:p>
        </p:txBody>
      </p:sp>
      <p:sp>
        <p:nvSpPr>
          <p:cNvPr id="4" name="Content Placeholder 2">
            <a:extLst>
              <a:ext uri="{FF2B5EF4-FFF2-40B4-BE49-F238E27FC236}">
                <a16:creationId xmlns:a16="http://schemas.microsoft.com/office/drawing/2014/main" id="{ADB0F139-68D3-374C-AB99-FC7C677E4F29}"/>
              </a:ext>
            </a:extLst>
          </p:cNvPr>
          <p:cNvSpPr>
            <a:spLocks noGrp="1"/>
          </p:cNvSpPr>
          <p:nvPr>
            <p:ph idx="1"/>
          </p:nvPr>
        </p:nvSpPr>
        <p:spPr>
          <a:xfrm>
            <a:off x="293687" y="901701"/>
            <a:ext cx="5329873"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17EB4632-CE30-644C-9F5A-0709A0495382}"/>
              </a:ext>
            </a:extLst>
          </p:cNvPr>
          <p:cNvSpPr>
            <a:spLocks noGrp="1"/>
          </p:cNvSpPr>
          <p:nvPr>
            <p:ph idx="10"/>
          </p:nvPr>
        </p:nvSpPr>
        <p:spPr>
          <a:xfrm>
            <a:off x="5925312" y="913386"/>
            <a:ext cx="2925000"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a:extLst>
              <a:ext uri="{FF2B5EF4-FFF2-40B4-BE49-F238E27FC236}">
                <a16:creationId xmlns:a16="http://schemas.microsoft.com/office/drawing/2014/main" id="{D203CE1A-DE11-7E42-8E4D-F0BDFD295C46}"/>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53028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20638" y="-13063"/>
            <a:ext cx="9177338" cy="5199062"/>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38" tIns="45719" rIns="91438" bIns="45719" anchor="ctr"/>
          <a:lstStyle/>
          <a:p>
            <a:pPr algn="ctr" defTabSz="457178">
              <a:defRPr/>
            </a:pPr>
            <a:endParaRPr lang="en-US" sz="1800" dirty="0">
              <a:solidFill>
                <a:prstClr val="white"/>
              </a:solidFill>
            </a:endParaRPr>
          </a:p>
        </p:txBody>
      </p:sp>
      <p:grpSp>
        <p:nvGrpSpPr>
          <p:cNvPr id="5" name="Group 482"/>
          <p:cNvGrpSpPr>
            <a:grpSpLocks noChangeAspect="1"/>
          </p:cNvGrpSpPr>
          <p:nvPr userDrawn="1"/>
        </p:nvGrpSpPr>
        <p:grpSpPr bwMode="auto">
          <a:xfrm>
            <a:off x="-5989" y="5261"/>
            <a:ext cx="9169400" cy="5099050"/>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1097947346 h 11290"/>
                <a:gd name="T4" fmla="*/ 2044958897 w 20226"/>
                <a:gd name="T5" fmla="*/ 2147483647 h 11290"/>
                <a:gd name="T6" fmla="*/ 0 w 20226"/>
                <a:gd name="T7" fmla="*/ 1104841274 h 11290"/>
                <a:gd name="T8" fmla="*/ 635069149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622566916 w 3073"/>
                <a:gd name="T3" fmla="*/ 0 h 5346"/>
                <a:gd name="T4" fmla="*/ 0 w 3073"/>
                <a:gd name="T5" fmla="*/ 1083847870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grpSp>
      <p:grpSp>
        <p:nvGrpSpPr>
          <p:cNvPr id="106" name="Group 441"/>
          <p:cNvGrpSpPr>
            <a:grpSpLocks/>
          </p:cNvGrpSpPr>
          <p:nvPr userDrawn="1"/>
        </p:nvGrpSpPr>
        <p:grpSpPr bwMode="auto">
          <a:xfrm>
            <a:off x="865188" y="4467226"/>
            <a:ext cx="715962" cy="292100"/>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7726759 w 230"/>
                <a:gd name="T3" fmla="*/ 0 h 43"/>
                <a:gd name="T4" fmla="*/ 29532379 w 230"/>
                <a:gd name="T5" fmla="*/ 5261173 h 43"/>
                <a:gd name="T6" fmla="*/ 0 w 230"/>
                <a:gd name="T7" fmla="*/ 5261173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08" name="Freeform 144"/>
            <p:cNvSpPr>
              <a:spLocks noChangeArrowheads="1"/>
            </p:cNvSpPr>
            <p:nvPr/>
          </p:nvSpPr>
          <p:spPr bwMode="auto">
            <a:xfrm>
              <a:off x="2451037" y="5477109"/>
              <a:ext cx="83866" cy="15219"/>
            </a:xfrm>
            <a:custGeom>
              <a:avLst/>
              <a:gdLst>
                <a:gd name="T0" fmla="*/ 30057142 w 233"/>
                <a:gd name="T1" fmla="*/ 5261173 h 43"/>
                <a:gd name="T2" fmla="*/ 0 w 233"/>
                <a:gd name="T3" fmla="*/ 5261173 h 43"/>
                <a:gd name="T4" fmla="*/ 2202472 w 233"/>
                <a:gd name="T5" fmla="*/ 0 h 43"/>
                <a:gd name="T6" fmla="*/ 30057142 w 233"/>
                <a:gd name="T7" fmla="*/ 0 h 43"/>
                <a:gd name="T8" fmla="*/ 30057142 w 233"/>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15760729 w 131"/>
                <a:gd name="T3" fmla="*/ 0 h 44"/>
                <a:gd name="T4" fmla="*/ 17662721 w 131"/>
                <a:gd name="T5" fmla="*/ 5144368 h 44"/>
                <a:gd name="T6" fmla="*/ 1901992 w 131"/>
                <a:gd name="T7" fmla="*/ 5144368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0" name="Freeform 146"/>
            <p:cNvSpPr>
              <a:spLocks noChangeArrowheads="1"/>
            </p:cNvSpPr>
            <p:nvPr/>
          </p:nvSpPr>
          <p:spPr bwMode="auto">
            <a:xfrm>
              <a:off x="2442142" y="5507547"/>
              <a:ext cx="47016" cy="16487"/>
            </a:xfrm>
            <a:custGeom>
              <a:avLst/>
              <a:gdLst>
                <a:gd name="T0" fmla="*/ 14941757 w 131"/>
                <a:gd name="T1" fmla="*/ 5660303 h 47"/>
                <a:gd name="T2" fmla="*/ 0 w 131"/>
                <a:gd name="T3" fmla="*/ 5660303 h 47"/>
                <a:gd name="T4" fmla="*/ 1803476 w 131"/>
                <a:gd name="T5" fmla="*/ 0 h 47"/>
                <a:gd name="T6" fmla="*/ 16745233 w 131"/>
                <a:gd name="T7" fmla="*/ 0 h 47"/>
                <a:gd name="T8" fmla="*/ 14941757 w 131"/>
                <a:gd name="T9" fmla="*/ 5660303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1" name="Freeform 147"/>
            <p:cNvSpPr>
              <a:spLocks noChangeArrowheads="1"/>
            </p:cNvSpPr>
            <p:nvPr/>
          </p:nvSpPr>
          <p:spPr bwMode="auto">
            <a:xfrm>
              <a:off x="2406562" y="5539254"/>
              <a:ext cx="73701" cy="15219"/>
            </a:xfrm>
            <a:custGeom>
              <a:avLst/>
              <a:gdLst>
                <a:gd name="T0" fmla="*/ 24893425 w 202"/>
                <a:gd name="T1" fmla="*/ 5261173 h 43"/>
                <a:gd name="T2" fmla="*/ 1863687 w 202"/>
                <a:gd name="T3" fmla="*/ 5261173 h 43"/>
                <a:gd name="T4" fmla="*/ 0 w 202"/>
                <a:gd name="T5" fmla="*/ 0 h 43"/>
                <a:gd name="T6" fmla="*/ 26757112 w 202"/>
                <a:gd name="T7" fmla="*/ 0 h 43"/>
                <a:gd name="T8" fmla="*/ 24893425 w 202"/>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2" name="Freeform 148"/>
            <p:cNvSpPr>
              <a:spLocks noChangeArrowheads="1"/>
            </p:cNvSpPr>
            <p:nvPr/>
          </p:nvSpPr>
          <p:spPr bwMode="auto">
            <a:xfrm>
              <a:off x="2349380"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3" name="Freeform 149"/>
            <p:cNvSpPr>
              <a:spLocks noChangeArrowheads="1"/>
            </p:cNvSpPr>
            <p:nvPr/>
          </p:nvSpPr>
          <p:spPr bwMode="auto">
            <a:xfrm>
              <a:off x="2487887"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4" name="Freeform 150"/>
            <p:cNvSpPr>
              <a:spLocks noChangeArrowheads="1"/>
            </p:cNvSpPr>
            <p:nvPr/>
          </p:nvSpPr>
          <p:spPr bwMode="auto">
            <a:xfrm>
              <a:off x="2349380" y="5539254"/>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5" name="Freeform 151"/>
            <p:cNvSpPr>
              <a:spLocks noChangeArrowheads="1"/>
            </p:cNvSpPr>
            <p:nvPr/>
          </p:nvSpPr>
          <p:spPr bwMode="auto">
            <a:xfrm>
              <a:off x="2487887"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6" name="Freeform 152"/>
            <p:cNvSpPr>
              <a:spLocks noChangeArrowheads="1"/>
            </p:cNvSpPr>
            <p:nvPr/>
          </p:nvSpPr>
          <p:spPr bwMode="auto">
            <a:xfrm>
              <a:off x="2349380" y="5507547"/>
              <a:ext cx="48287" cy="15219"/>
            </a:xfrm>
            <a:custGeom>
              <a:avLst/>
              <a:gdLst>
                <a:gd name="T0" fmla="*/ 8831361 w 131"/>
                <a:gd name="T1" fmla="*/ 5144368 h 44"/>
                <a:gd name="T2" fmla="*/ 0 w 131"/>
                <a:gd name="T3" fmla="*/ 5144368 h 44"/>
                <a:gd name="T4" fmla="*/ 0 w 131"/>
                <a:gd name="T5" fmla="*/ 0 h 44"/>
                <a:gd name="T6" fmla="*/ 17662721 w 131"/>
                <a:gd name="T7" fmla="*/ 0 h 44"/>
                <a:gd name="T8" fmla="*/ 17662721 w 131"/>
                <a:gd name="T9" fmla="*/ 5144368 h 44"/>
                <a:gd name="T10" fmla="*/ 8831361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7" name="Freeform 153"/>
            <p:cNvSpPr>
              <a:spLocks noChangeArrowheads="1"/>
            </p:cNvSpPr>
            <p:nvPr/>
          </p:nvSpPr>
          <p:spPr bwMode="auto">
            <a:xfrm>
              <a:off x="2487887"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8" name="Freeform 154"/>
            <p:cNvSpPr>
              <a:spLocks noChangeArrowheads="1"/>
            </p:cNvSpPr>
            <p:nvPr/>
          </p:nvSpPr>
          <p:spPr bwMode="auto">
            <a:xfrm>
              <a:off x="2317613"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19" name="Freeform 155"/>
            <p:cNvSpPr>
              <a:spLocks noChangeArrowheads="1"/>
            </p:cNvSpPr>
            <p:nvPr/>
          </p:nvSpPr>
          <p:spPr bwMode="auto">
            <a:xfrm>
              <a:off x="2317613"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0" name="Freeform 156"/>
            <p:cNvSpPr>
              <a:spLocks noChangeArrowheads="1"/>
            </p:cNvSpPr>
            <p:nvPr/>
          </p:nvSpPr>
          <p:spPr bwMode="auto">
            <a:xfrm>
              <a:off x="2146068"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1" name="Freeform 157"/>
            <p:cNvSpPr>
              <a:spLocks noChangeArrowheads="1"/>
            </p:cNvSpPr>
            <p:nvPr/>
          </p:nvSpPr>
          <p:spPr bwMode="auto">
            <a:xfrm>
              <a:off x="2146068" y="5477109"/>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2" name="Freeform 158"/>
            <p:cNvSpPr>
              <a:spLocks noChangeArrowheads="1"/>
            </p:cNvSpPr>
            <p:nvPr/>
          </p:nvSpPr>
          <p:spPr bwMode="auto">
            <a:xfrm>
              <a:off x="2022810"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3" name="Freeform 159"/>
            <p:cNvSpPr>
              <a:spLocks noChangeArrowheads="1"/>
            </p:cNvSpPr>
            <p:nvPr/>
          </p:nvSpPr>
          <p:spPr bwMode="auto">
            <a:xfrm>
              <a:off x="2022810"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4" name="Freeform 160"/>
            <p:cNvSpPr>
              <a:spLocks noChangeArrowheads="1"/>
            </p:cNvSpPr>
            <p:nvPr/>
          </p:nvSpPr>
          <p:spPr bwMode="auto">
            <a:xfrm>
              <a:off x="2022810"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5" name="Freeform 161"/>
            <p:cNvSpPr>
              <a:spLocks noChangeArrowheads="1"/>
            </p:cNvSpPr>
            <p:nvPr/>
          </p:nvSpPr>
          <p:spPr bwMode="auto">
            <a:xfrm>
              <a:off x="2022810" y="5477109"/>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6" name="Freeform 162"/>
            <p:cNvSpPr>
              <a:spLocks noChangeArrowheads="1"/>
            </p:cNvSpPr>
            <p:nvPr/>
          </p:nvSpPr>
          <p:spPr bwMode="auto">
            <a:xfrm>
              <a:off x="1992313" y="5600131"/>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7" name="Freeform 163"/>
            <p:cNvSpPr>
              <a:spLocks noChangeArrowheads="1"/>
            </p:cNvSpPr>
            <p:nvPr/>
          </p:nvSpPr>
          <p:spPr bwMode="auto">
            <a:xfrm>
              <a:off x="1992313" y="5631838"/>
              <a:ext cx="109281" cy="16487"/>
            </a:xfrm>
            <a:custGeom>
              <a:avLst/>
              <a:gdLst>
                <a:gd name="T0" fmla="*/ 19641727 w 303"/>
                <a:gd name="T1" fmla="*/ 6174573 h 43"/>
                <a:gd name="T2" fmla="*/ 0 w 303"/>
                <a:gd name="T3" fmla="*/ 6174573 h 43"/>
                <a:gd name="T4" fmla="*/ 0 w 303"/>
                <a:gd name="T5" fmla="*/ 0 h 43"/>
                <a:gd name="T6" fmla="*/ 39283454 w 303"/>
                <a:gd name="T7" fmla="*/ 0 h 43"/>
                <a:gd name="T8" fmla="*/ 39283454 w 303"/>
                <a:gd name="T9" fmla="*/ 6174573 h 43"/>
                <a:gd name="T10" fmla="*/ 19641727 w 303"/>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8" name="Freeform 164"/>
            <p:cNvSpPr>
              <a:spLocks noChangeArrowheads="1"/>
            </p:cNvSpPr>
            <p:nvPr/>
          </p:nvSpPr>
          <p:spPr bwMode="auto">
            <a:xfrm>
              <a:off x="1992313" y="5414963"/>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29" name="Freeform 165"/>
            <p:cNvSpPr>
              <a:spLocks noChangeArrowheads="1"/>
            </p:cNvSpPr>
            <p:nvPr/>
          </p:nvSpPr>
          <p:spPr bwMode="auto">
            <a:xfrm>
              <a:off x="1992313" y="5445402"/>
              <a:ext cx="109281" cy="15219"/>
            </a:xfrm>
            <a:custGeom>
              <a:avLst/>
              <a:gdLst>
                <a:gd name="T0" fmla="*/ 19641727 w 303"/>
                <a:gd name="T1" fmla="*/ 5144368 h 44"/>
                <a:gd name="T2" fmla="*/ 0 w 303"/>
                <a:gd name="T3" fmla="*/ 5144368 h 44"/>
                <a:gd name="T4" fmla="*/ 0 w 303"/>
                <a:gd name="T5" fmla="*/ 0 h 44"/>
                <a:gd name="T6" fmla="*/ 39283454 w 303"/>
                <a:gd name="T7" fmla="*/ 0 h 44"/>
                <a:gd name="T8" fmla="*/ 39283454 w 303"/>
                <a:gd name="T9" fmla="*/ 5144368 h 44"/>
                <a:gd name="T10" fmla="*/ 19641727 w 303"/>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32045744 w 260"/>
                <a:gd name="T3" fmla="*/ 0 h 43"/>
                <a:gd name="T4" fmla="*/ 33876836 w 260"/>
                <a:gd name="T5" fmla="*/ 6175331 h 43"/>
                <a:gd name="T6" fmla="*/ 0 w 260"/>
                <a:gd name="T7" fmla="*/ 6175331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36491928 w 289"/>
                <a:gd name="T3" fmla="*/ 0 h 44"/>
                <a:gd name="T4" fmla="*/ 38356412 w 289"/>
                <a:gd name="T5" fmla="*/ 5144368 h 44"/>
                <a:gd name="T6" fmla="*/ 0 w 289"/>
                <a:gd name="T7" fmla="*/ 5144368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2" name="Freeform 168"/>
            <p:cNvSpPr>
              <a:spLocks noChangeArrowheads="1"/>
            </p:cNvSpPr>
            <p:nvPr/>
          </p:nvSpPr>
          <p:spPr bwMode="auto">
            <a:xfrm>
              <a:off x="2473909" y="5414963"/>
              <a:ext cx="91491" cy="16488"/>
            </a:xfrm>
            <a:custGeom>
              <a:avLst/>
              <a:gdLst>
                <a:gd name="T0" fmla="*/ 32443705 w 257"/>
                <a:gd name="T1" fmla="*/ 0 h 43"/>
                <a:gd name="T2" fmla="*/ 32443705 w 257"/>
                <a:gd name="T3" fmla="*/ 6175331 h 43"/>
                <a:gd name="T4" fmla="*/ 0 w 257"/>
                <a:gd name="T5" fmla="*/ 6175331 h 43"/>
                <a:gd name="T6" fmla="*/ 1774285 w 257"/>
                <a:gd name="T7" fmla="*/ 0 h 43"/>
                <a:gd name="T8" fmla="*/ 32443705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3" name="Freeform 169"/>
            <p:cNvSpPr>
              <a:spLocks noChangeArrowheads="1"/>
            </p:cNvSpPr>
            <p:nvPr/>
          </p:nvSpPr>
          <p:spPr bwMode="auto">
            <a:xfrm>
              <a:off x="2462473" y="5445402"/>
              <a:ext cx="102927" cy="15219"/>
            </a:xfrm>
            <a:custGeom>
              <a:avLst/>
              <a:gdLst>
                <a:gd name="T0" fmla="*/ 36912285 w 286"/>
                <a:gd name="T1" fmla="*/ 5144368 h 44"/>
                <a:gd name="T2" fmla="*/ 0 w 286"/>
                <a:gd name="T3" fmla="*/ 5144368 h 44"/>
                <a:gd name="T4" fmla="*/ 1942657 w 286"/>
                <a:gd name="T5" fmla="*/ 0 h 44"/>
                <a:gd name="T6" fmla="*/ 36912285 w 286"/>
                <a:gd name="T7" fmla="*/ 0 h 44"/>
                <a:gd name="T8" fmla="*/ 36912285 w 286"/>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4" name="Freeform 170"/>
            <p:cNvSpPr>
              <a:spLocks noChangeArrowheads="1"/>
            </p:cNvSpPr>
            <p:nvPr/>
          </p:nvSpPr>
          <p:spPr bwMode="auto">
            <a:xfrm>
              <a:off x="2487887"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5" name="Freeform 171"/>
            <p:cNvSpPr>
              <a:spLocks noChangeArrowheads="1"/>
            </p:cNvSpPr>
            <p:nvPr/>
          </p:nvSpPr>
          <p:spPr bwMode="auto">
            <a:xfrm>
              <a:off x="2487887"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6" name="Freeform 172"/>
            <p:cNvSpPr>
              <a:spLocks noChangeArrowheads="1"/>
            </p:cNvSpPr>
            <p:nvPr/>
          </p:nvSpPr>
          <p:spPr bwMode="auto">
            <a:xfrm>
              <a:off x="2437059" y="5631838"/>
              <a:ext cx="11436" cy="16487"/>
            </a:xfrm>
            <a:custGeom>
              <a:avLst/>
              <a:gdLst>
                <a:gd name="T0" fmla="*/ 2177178 w 29"/>
                <a:gd name="T1" fmla="*/ 5780844 h 46"/>
                <a:gd name="T2" fmla="*/ 0 w 29"/>
                <a:gd name="T3" fmla="*/ 0 h 46"/>
                <a:gd name="T4" fmla="*/ 4354356 w 29"/>
                <a:gd name="T5" fmla="*/ 0 h 46"/>
                <a:gd name="T6" fmla="*/ 2177178 w 29"/>
                <a:gd name="T7" fmla="*/ 5780844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7" name="Freeform 173"/>
            <p:cNvSpPr>
              <a:spLocks noChangeArrowheads="1"/>
            </p:cNvSpPr>
            <p:nvPr/>
          </p:nvSpPr>
          <p:spPr bwMode="auto">
            <a:xfrm>
              <a:off x="2425623" y="5600131"/>
              <a:ext cx="31768" cy="16488"/>
            </a:xfrm>
            <a:custGeom>
              <a:avLst/>
              <a:gdLst>
                <a:gd name="T0" fmla="*/ 9513433 w 88"/>
                <a:gd name="T1" fmla="*/ 6175331 h 43"/>
                <a:gd name="T2" fmla="*/ 2215457 w 88"/>
                <a:gd name="T3" fmla="*/ 6175331 h 43"/>
                <a:gd name="T4" fmla="*/ 0 w 88"/>
                <a:gd name="T5" fmla="*/ 0 h 43"/>
                <a:gd name="T6" fmla="*/ 11337927 w 88"/>
                <a:gd name="T7" fmla="*/ 0 h 43"/>
                <a:gd name="T8" fmla="*/ 9513433 w 88"/>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8" name="Freeform 174"/>
            <p:cNvSpPr>
              <a:spLocks noChangeArrowheads="1"/>
            </p:cNvSpPr>
            <p:nvPr/>
          </p:nvSpPr>
          <p:spPr bwMode="auto">
            <a:xfrm>
              <a:off x="2416728" y="5570961"/>
              <a:ext cx="52098" cy="15219"/>
            </a:xfrm>
            <a:custGeom>
              <a:avLst/>
              <a:gdLst>
                <a:gd name="T0" fmla="*/ 16653036 w 145"/>
                <a:gd name="T1" fmla="*/ 5144368 h 44"/>
                <a:gd name="T2" fmla="*/ 1807262 w 145"/>
                <a:gd name="T3" fmla="*/ 5144368 h 44"/>
                <a:gd name="T4" fmla="*/ 0 w 145"/>
                <a:gd name="T5" fmla="*/ 0 h 44"/>
                <a:gd name="T6" fmla="*/ 18589644 w 145"/>
                <a:gd name="T7" fmla="*/ 0 h 44"/>
                <a:gd name="T8" fmla="*/ 16653036 w 145"/>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47955383 w 407"/>
                <a:gd name="T3" fmla="*/ 0 h 43"/>
                <a:gd name="T4" fmla="*/ 52338595 w 407"/>
                <a:gd name="T5" fmla="*/ 5261173 h 43"/>
                <a:gd name="T6" fmla="*/ 0 w 407"/>
                <a:gd name="T7" fmla="*/ 5261173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0" name="Freeform 176"/>
            <p:cNvSpPr>
              <a:spLocks noChangeArrowheads="1"/>
            </p:cNvSpPr>
            <p:nvPr/>
          </p:nvSpPr>
          <p:spPr bwMode="auto">
            <a:xfrm>
              <a:off x="2240100" y="5570961"/>
              <a:ext cx="62265" cy="15219"/>
            </a:xfrm>
            <a:custGeom>
              <a:avLst/>
              <a:gdLst>
                <a:gd name="T0" fmla="*/ 22153100 w 174"/>
                <a:gd name="T1" fmla="*/ 5144368 h 44"/>
                <a:gd name="T2" fmla="*/ 0 w 174"/>
                <a:gd name="T3" fmla="*/ 5144368 h 44"/>
                <a:gd name="T4" fmla="*/ 0 w 174"/>
                <a:gd name="T5" fmla="*/ 0 h 44"/>
                <a:gd name="T6" fmla="*/ 21384807 w 174"/>
                <a:gd name="T7" fmla="*/ 0 h 44"/>
                <a:gd name="T8" fmla="*/ 22153100 w 174"/>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1" name="Freeform 177"/>
            <p:cNvSpPr>
              <a:spLocks noChangeArrowheads="1"/>
            </p:cNvSpPr>
            <p:nvPr/>
          </p:nvSpPr>
          <p:spPr bwMode="auto">
            <a:xfrm>
              <a:off x="2115571" y="5600131"/>
              <a:ext cx="184252" cy="16488"/>
            </a:xfrm>
            <a:custGeom>
              <a:avLst/>
              <a:gdLst>
                <a:gd name="T0" fmla="*/ 0 w 512"/>
                <a:gd name="T1" fmla="*/ 6175331 h 43"/>
                <a:gd name="T2" fmla="*/ 0 w 512"/>
                <a:gd name="T3" fmla="*/ 0 h 43"/>
                <a:gd name="T4" fmla="*/ 66176697 w 512"/>
                <a:gd name="T5" fmla="*/ 0 h 43"/>
                <a:gd name="T6" fmla="*/ 63975029 w 512"/>
                <a:gd name="T7" fmla="*/ 6175331 h 43"/>
                <a:gd name="T8" fmla="*/ 0 w 512"/>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2" name="Freeform 178"/>
            <p:cNvSpPr>
              <a:spLocks noChangeArrowheads="1"/>
            </p:cNvSpPr>
            <p:nvPr/>
          </p:nvSpPr>
          <p:spPr bwMode="auto">
            <a:xfrm>
              <a:off x="2115571" y="5631838"/>
              <a:ext cx="165191" cy="16487"/>
            </a:xfrm>
            <a:custGeom>
              <a:avLst/>
              <a:gdLst>
                <a:gd name="T0" fmla="*/ 0 w 458"/>
                <a:gd name="T1" fmla="*/ 6037240 h 44"/>
                <a:gd name="T2" fmla="*/ 0 w 458"/>
                <a:gd name="T3" fmla="*/ 0 h 44"/>
                <a:gd name="T4" fmla="*/ 59450726 w 458"/>
                <a:gd name="T5" fmla="*/ 0 h 44"/>
                <a:gd name="T6" fmla="*/ 44750891 w 458"/>
                <a:gd name="T7" fmla="*/ 6037240 h 44"/>
                <a:gd name="T8" fmla="*/ 0 w 458"/>
                <a:gd name="T9" fmla="*/ 603724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3" name="Freeform 179"/>
            <p:cNvSpPr>
              <a:spLocks noChangeArrowheads="1"/>
            </p:cNvSpPr>
            <p:nvPr/>
          </p:nvSpPr>
          <p:spPr bwMode="auto">
            <a:xfrm>
              <a:off x="2146068" y="5508815"/>
              <a:ext cx="147402" cy="15219"/>
            </a:xfrm>
            <a:custGeom>
              <a:avLst/>
              <a:gdLst>
                <a:gd name="T0" fmla="*/ 0 w 410"/>
                <a:gd name="T1" fmla="*/ 5144368 h 44"/>
                <a:gd name="T2" fmla="*/ 0 w 410"/>
                <a:gd name="T3" fmla="*/ 0 h 44"/>
                <a:gd name="T4" fmla="*/ 52864109 w 410"/>
                <a:gd name="T5" fmla="*/ 0 h 44"/>
                <a:gd name="T6" fmla="*/ 48081813 w 410"/>
                <a:gd name="T7" fmla="*/ 5144368 h 44"/>
                <a:gd name="T8" fmla="*/ 0 w 410"/>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4" name="Freeform 180"/>
            <p:cNvSpPr>
              <a:spLocks noChangeArrowheads="1"/>
            </p:cNvSpPr>
            <p:nvPr/>
          </p:nvSpPr>
          <p:spPr bwMode="auto">
            <a:xfrm>
              <a:off x="2240100" y="5477109"/>
              <a:ext cx="62265" cy="15219"/>
            </a:xfrm>
            <a:custGeom>
              <a:avLst/>
              <a:gdLst>
                <a:gd name="T0" fmla="*/ 21384807 w 174"/>
                <a:gd name="T1" fmla="*/ 5261173 h 43"/>
                <a:gd name="T2" fmla="*/ 0 w 174"/>
                <a:gd name="T3" fmla="*/ 5261173 h 43"/>
                <a:gd name="T4" fmla="*/ 0 w 174"/>
                <a:gd name="T5" fmla="*/ 0 h 43"/>
                <a:gd name="T6" fmla="*/ 22153100 w 174"/>
                <a:gd name="T7" fmla="*/ 0 h 43"/>
                <a:gd name="T8" fmla="*/ 21384807 w 174"/>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44750891 w 458"/>
                <a:gd name="T3" fmla="*/ 0 h 43"/>
                <a:gd name="T4" fmla="*/ 59450726 w 458"/>
                <a:gd name="T5" fmla="*/ 6175331 h 43"/>
                <a:gd name="T6" fmla="*/ 0 w 458"/>
                <a:gd name="T7" fmla="*/ 6175331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sp>
          <p:nvSpPr>
            <p:cNvPr id="146" name="Freeform 182"/>
            <p:cNvSpPr>
              <a:spLocks noChangeArrowheads="1"/>
            </p:cNvSpPr>
            <p:nvPr/>
          </p:nvSpPr>
          <p:spPr bwMode="auto">
            <a:xfrm>
              <a:off x="2115571" y="5445402"/>
              <a:ext cx="184252" cy="15219"/>
            </a:xfrm>
            <a:custGeom>
              <a:avLst/>
              <a:gdLst>
                <a:gd name="T0" fmla="*/ 0 w 512"/>
                <a:gd name="T1" fmla="*/ 5144368 h 44"/>
                <a:gd name="T2" fmla="*/ 0 w 512"/>
                <a:gd name="T3" fmla="*/ 0 h 44"/>
                <a:gd name="T4" fmla="*/ 63975029 w 512"/>
                <a:gd name="T5" fmla="*/ 0 h 44"/>
                <a:gd name="T6" fmla="*/ 66176697 w 512"/>
                <a:gd name="T7" fmla="*/ 5144368 h 44"/>
                <a:gd name="T8" fmla="*/ 0 w 512"/>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457178" eaLnBrk="0" fontAlgn="base" hangingPunct="0">
                <a:spcBef>
                  <a:spcPct val="0"/>
                </a:spcBef>
                <a:spcAft>
                  <a:spcPct val="0"/>
                </a:spcAft>
              </a:pPr>
              <a:endParaRPr lang="en-US" sz="1800">
                <a:solidFill>
                  <a:prstClr val="black"/>
                </a:solidFill>
                <a:ea typeface="ＭＳ Ｐゴシック" charset="0"/>
                <a:cs typeface="Arial" charset="0"/>
              </a:endParaRPr>
            </a:p>
          </p:txBody>
        </p:sp>
      </p:grpSp>
      <p:sp>
        <p:nvSpPr>
          <p:cNvPr id="2" name="Title 1"/>
          <p:cNvSpPr>
            <a:spLocks noGrp="1"/>
          </p:cNvSpPr>
          <p:nvPr>
            <p:ph type="ctrTitle"/>
          </p:nvPr>
        </p:nvSpPr>
        <p:spPr>
          <a:xfrm>
            <a:off x="764720" y="1480686"/>
            <a:ext cx="7038519" cy="926422"/>
          </a:xfrm>
        </p:spPr>
        <p:txBody>
          <a:bodyPr anchor="b">
            <a:normAutofit/>
          </a:bodyPr>
          <a:lstStyle>
            <a:lvl1pPr algn="l">
              <a:lnSpc>
                <a:spcPct val="85000"/>
              </a:lnSpc>
              <a:defRPr sz="32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64720" y="2424307"/>
            <a:ext cx="6400800" cy="648134"/>
          </a:xfrm>
        </p:spPr>
        <p:txBody>
          <a:bodyPr tIns="0"/>
          <a:lstStyle>
            <a:lvl1pPr marL="0" indent="0" algn="l">
              <a:buNone/>
              <a:defRPr>
                <a:solidFill>
                  <a:schemeClr val="accent6"/>
                </a:solidFil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2858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C7F4C"/>
        </a:solidFill>
        <a:effectLst/>
      </p:bgPr>
    </p:bg>
    <p:spTree>
      <p:nvGrpSpPr>
        <p:cNvPr id="1" name=""/>
        <p:cNvGrpSpPr/>
        <p:nvPr/>
      </p:nvGrpSpPr>
      <p:grpSpPr>
        <a:xfrm>
          <a:off x="0" y="0"/>
          <a:ext cx="0" cy="0"/>
          <a:chOff x="0" y="0"/>
          <a:chExt cx="0" cy="0"/>
        </a:xfrm>
      </p:grpSpPr>
      <p:sp>
        <p:nvSpPr>
          <p:cNvPr id="21" name="Text Placeholder 15"/>
          <p:cNvSpPr>
            <a:spLocks noGrp="1"/>
          </p:cNvSpPr>
          <p:nvPr>
            <p:ph type="body" sz="quarter" idx="11" hasCustomPrompt="1"/>
          </p:nvPr>
        </p:nvSpPr>
        <p:spPr>
          <a:xfrm>
            <a:off x="202516" y="297664"/>
            <a:ext cx="5055284" cy="945920"/>
          </a:xfrm>
        </p:spPr>
        <p:txBody>
          <a:bodyPr>
            <a:noAutofit/>
          </a:bodyPr>
          <a:lstStyle>
            <a:lvl1pPr marL="0" indent="0" fontAlgn="t">
              <a:spcBef>
                <a:spcPts val="0"/>
              </a:spcBef>
              <a:buFontTx/>
              <a:buNone/>
              <a:defRPr sz="2400" baseline="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Presentation Title</a:t>
            </a:r>
          </a:p>
        </p:txBody>
      </p:sp>
      <p:sp>
        <p:nvSpPr>
          <p:cNvPr id="22" name="Text Placeholder 15"/>
          <p:cNvSpPr>
            <a:spLocks noGrp="1"/>
          </p:cNvSpPr>
          <p:nvPr>
            <p:ph type="body" sz="quarter" idx="12" hasCustomPrompt="1"/>
          </p:nvPr>
        </p:nvSpPr>
        <p:spPr>
          <a:xfrm>
            <a:off x="202516" y="2214250"/>
            <a:ext cx="3864660" cy="648346"/>
          </a:xfrm>
        </p:spPr>
        <p:txBody>
          <a:bodyPr>
            <a:noAutofit/>
          </a:bodyPr>
          <a:lstStyle>
            <a:lvl1pPr marL="0" indent="0" fontAlgn="t">
              <a:lnSpc>
                <a:spcPct val="90000"/>
              </a:lnSpc>
              <a:spcBef>
                <a:spcPts val="0"/>
              </a:spcBef>
              <a:buFontTx/>
              <a:buNone/>
              <a:defRPr sz="2000" baseline="0">
                <a:solidFill>
                  <a:schemeClr val="bg1"/>
                </a:solidFill>
                <a:latin typeface="Helvetica" pitchFamily="2"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202516" y="3031159"/>
            <a:ext cx="3864660" cy="648346"/>
          </a:xfrm>
        </p:spPr>
        <p:txBody>
          <a:bodyPr>
            <a:noAutofit/>
          </a:bodyPr>
          <a:lstStyle>
            <a:lvl1pPr marL="0" indent="0" fontAlgn="t">
              <a:lnSpc>
                <a:spcPct val="90000"/>
              </a:lnSpc>
              <a:spcBef>
                <a:spcPts val="0"/>
              </a:spcBef>
              <a:buFontTx/>
              <a:buNone/>
              <a:defRPr sz="1400" b="0" i="0" baseline="0">
                <a:solidFill>
                  <a:schemeClr val="bg1"/>
                </a:solidFill>
                <a:latin typeface="Helvetica Neue Light" panose="02000403000000020004" pitchFamily="2" charset="0"/>
                <a:ea typeface="Helvetica Neue Light" panose="02000403000000020004" pitchFamily="2" charset="0"/>
                <a:cs typeface="Helvetica Neue" panose="02000503000000020004" pitchFamily="2" charset="0"/>
              </a:defRPr>
            </a:lvl1pPr>
          </a:lstStyle>
          <a:p>
            <a:r>
              <a:rPr lang="en-US" dirty="0"/>
              <a:t>Sub-title can go here</a:t>
            </a:r>
            <a:br>
              <a:rPr lang="en-US" dirty="0"/>
            </a:br>
            <a:r>
              <a:rPr lang="en-US" dirty="0"/>
              <a:t>Sub-title extra line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1422" y="4594854"/>
            <a:ext cx="506669" cy="205394"/>
          </a:xfrm>
          <a:prstGeom prst="rect">
            <a:avLst/>
          </a:prstGeom>
        </p:spPr>
      </p:pic>
    </p:spTree>
    <p:extLst>
      <p:ext uri="{BB962C8B-B14F-4D97-AF65-F5344CB8AC3E}">
        <p14:creationId xmlns:p14="http://schemas.microsoft.com/office/powerpoint/2010/main" val="381883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endParaRPr lang="en-US" dirty="0"/>
          </a:p>
        </p:txBody>
      </p:sp>
      <p:sp>
        <p:nvSpPr>
          <p:cNvPr id="5" name="Footer Placeholder 4"/>
          <p:cNvSpPr>
            <a:spLocks noGrp="1"/>
          </p:cNvSpPr>
          <p:nvPr>
            <p:ph type="ftr" sz="quarter" idx="11"/>
          </p:nvPr>
        </p:nvSpPr>
        <p:spPr bwMode="gray">
          <a:xfrm rot="5400000">
            <a:off x="6713982" y="2420874"/>
            <a:ext cx="2894846" cy="228601"/>
          </a:xfrm>
          <a:prstGeom prst="rect">
            <a:avLst/>
          </a:prstGeom>
        </p:spPr>
        <p:txBody>
          <a:bodyPr/>
          <a:lstStyle>
            <a:lvl1pPr>
              <a:defRPr b="0" i="0">
                <a:solidFill>
                  <a:schemeClr val="bg1">
                    <a:alpha val="60000"/>
                  </a:schemeClr>
                </a:solidFill>
              </a:defRPr>
            </a:lvl1pPr>
          </a:lstStyle>
          <a:p>
            <a:endParaRPr lang="en-US" dirty="0"/>
          </a:p>
        </p:txBody>
      </p:sp>
      <p:sp>
        <p:nvSpPr>
          <p:cNvPr id="6" name="Slide Number Placeholder 6">
            <a:extLst>
              <a:ext uri="{FF2B5EF4-FFF2-40B4-BE49-F238E27FC236}">
                <a16:creationId xmlns:a16="http://schemas.microsoft.com/office/drawing/2014/main" id="{9519299D-8FDB-B542-BE1D-6FFE71EF78C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356020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688" y="143818"/>
            <a:ext cx="8393112" cy="461665"/>
          </a:xfrm>
          <a:noFill/>
        </p:spPr>
        <p:txBody>
          <a:bodyPr wrap="square" rtlCol="0">
            <a:spAutoFit/>
          </a:bodyPr>
          <a:lstStyle>
            <a:lvl1pPr>
              <a:defRPr lang="en-US" sz="2400" b="1" dirty="0">
                <a:solidFill>
                  <a:srgbClr val="293659"/>
                </a:solidFill>
                <a:latin typeface="IBM Plex Sans" charset="0"/>
                <a:ea typeface="IBM Plex Sans" charset="0"/>
                <a:cs typeface="IBM Plex Sans" charset="0"/>
              </a:defRPr>
            </a:lvl1pPr>
          </a:lstStyle>
          <a:p>
            <a:pPr lvl="0" defTabSz="457200"/>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a:extLst>
              <a:ext uri="{FF2B5EF4-FFF2-40B4-BE49-F238E27FC236}">
                <a16:creationId xmlns:a16="http://schemas.microsoft.com/office/drawing/2014/main" id="{9E629A9E-A677-A249-913B-1483954C7E5B}"/>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60595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6">
            <a:extLst>
              <a:ext uri="{FF2B5EF4-FFF2-40B4-BE49-F238E27FC236}">
                <a16:creationId xmlns:a16="http://schemas.microsoft.com/office/drawing/2014/main" id="{258916A0-293C-6C49-8AF2-96F4FDCDAC0D}"/>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189127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705997" y="2304584"/>
            <a:ext cx="7698666" cy="523220"/>
          </a:xfrm>
        </p:spPr>
        <p:txBody>
          <a:bodyPr/>
          <a:lstStyle>
            <a:lvl1pPr algn="ctr">
              <a:defRPr sz="2800" b="1">
                <a:solidFill>
                  <a:schemeClr val="tx2">
                    <a:lumMod val="50000"/>
                  </a:schemeClr>
                </a:solidFill>
              </a:defRPr>
            </a:lvl1pPr>
          </a:lstStyle>
          <a:p>
            <a:r>
              <a:rPr lang="fr-FR"/>
              <a:t>Cliquez et modifiez le titre</a:t>
            </a:r>
          </a:p>
        </p:txBody>
      </p:sp>
      <p:sp>
        <p:nvSpPr>
          <p:cNvPr id="3" name="Slide Number Placeholder 6">
            <a:extLst>
              <a:ext uri="{FF2B5EF4-FFF2-40B4-BE49-F238E27FC236}">
                <a16:creationId xmlns:a16="http://schemas.microsoft.com/office/drawing/2014/main" id="{6E9D66BB-9A8B-8C41-AEC2-E24B936FA08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90247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EF9E5F1-1490-374E-A18D-28091BA8E4F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20102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2A7B6-9385-544B-A3E5-49FD5A45672A}"/>
              </a:ext>
            </a:extLst>
          </p:cNvPr>
          <p:cNvSpPr>
            <a:spLocks noGrp="1"/>
          </p:cNvSpPr>
          <p:nvPr>
            <p:ph type="title"/>
          </p:nvPr>
        </p:nvSpPr>
        <p:spPr/>
        <p:txBody>
          <a:bodyPr/>
          <a:lstStyle/>
          <a:p>
            <a:r>
              <a:rPr lang="fr-FR"/>
              <a:t>Modifiez le style du titre</a:t>
            </a:r>
          </a:p>
        </p:txBody>
      </p:sp>
      <p:sp>
        <p:nvSpPr>
          <p:cNvPr id="4" name="Content Placeholder 2">
            <a:extLst>
              <a:ext uri="{FF2B5EF4-FFF2-40B4-BE49-F238E27FC236}">
                <a16:creationId xmlns:a16="http://schemas.microsoft.com/office/drawing/2014/main" id="{ADB0F139-68D3-374C-AB99-FC7C677E4F29}"/>
              </a:ext>
            </a:extLst>
          </p:cNvPr>
          <p:cNvSpPr>
            <a:spLocks noGrp="1"/>
          </p:cNvSpPr>
          <p:nvPr>
            <p:ph idx="1"/>
          </p:nvPr>
        </p:nvSpPr>
        <p:spPr>
          <a:xfrm>
            <a:off x="293687" y="901701"/>
            <a:ext cx="4076065"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17EB4632-CE30-644C-9F5A-0709A0495382}"/>
              </a:ext>
            </a:extLst>
          </p:cNvPr>
          <p:cNvSpPr>
            <a:spLocks noGrp="1"/>
          </p:cNvSpPr>
          <p:nvPr>
            <p:ph idx="10"/>
          </p:nvPr>
        </p:nvSpPr>
        <p:spPr>
          <a:xfrm>
            <a:off x="4774248" y="913386"/>
            <a:ext cx="4076064" cy="369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a:extLst>
              <a:ext uri="{FF2B5EF4-FFF2-40B4-BE49-F238E27FC236}">
                <a16:creationId xmlns:a16="http://schemas.microsoft.com/office/drawing/2014/main" id="{4804799E-CE83-B34B-A073-EA5D4825B72F}"/>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732865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143818"/>
            <a:ext cx="8393112" cy="46166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p>
            <a:pPr lvl="0" defTabSz="457200"/>
            <a:r>
              <a:rPr lang="en-US" dirty="0"/>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EF09C6BA-4399-084C-9AC2-8CB34C2D4D8D}"/>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8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370394294"/>
      </p:ext>
    </p:extLst>
  </p:cSld>
  <p:clrMap bg1="lt1" tx1="dk1" bg2="lt2" tx2="dk2" accent1="accent1" accent2="accent2" accent3="accent3" accent4="accent4" accent5="accent5" accent6="accent6" hlink="hlink" folHlink="folHlink"/>
  <p:sldLayoutIdLst>
    <p:sldLayoutId id="2147483899" r:id="rId1"/>
    <p:sldLayoutId id="2147483903" r:id="rId2"/>
    <p:sldLayoutId id="2147483902" r:id="rId3"/>
    <p:sldLayoutId id="2147483904" r:id="rId4"/>
    <p:sldLayoutId id="2147483873" r:id="rId5"/>
    <p:sldLayoutId id="2147483874" r:id="rId6"/>
    <p:sldLayoutId id="2147483898" r:id="rId7"/>
    <p:sldLayoutId id="2147483883" r:id="rId8"/>
    <p:sldLayoutId id="2147483892" r:id="rId9"/>
    <p:sldLayoutId id="2147483893" r:id="rId10"/>
    <p:sldLayoutId id="2147483894" r:id="rId11"/>
  </p:sldLayoutIdLst>
  <p:hf hdr="0" dt="0"/>
  <p:txStyles>
    <p:titleStyle>
      <a:lvl1pPr algn="l" defTabSz="457189" rtl="0" eaLnBrk="0" fontAlgn="base" hangingPunct="0">
        <a:spcBef>
          <a:spcPct val="0"/>
        </a:spcBef>
        <a:spcAft>
          <a:spcPct val="0"/>
        </a:spcAft>
        <a:defRPr lang="en-US" sz="2400" b="1" kern="1200" dirty="0">
          <a:solidFill>
            <a:srgbClr val="293659"/>
          </a:solidFill>
          <a:latin typeface="IBM Plex Sans" charset="0"/>
          <a:ea typeface="ＭＳ Ｐゴシック" charset="0"/>
          <a:cs typeface="IBM Plex Sans" charset="0"/>
        </a:defRPr>
      </a:lvl1pPr>
      <a:lvl2pPr algn="l" defTabSz="457189" rtl="0" eaLnBrk="0" fontAlgn="base" hangingPunct="0">
        <a:spcBef>
          <a:spcPct val="0"/>
        </a:spcBef>
        <a:spcAft>
          <a:spcPct val="0"/>
        </a:spcAft>
        <a:defRPr sz="2800">
          <a:solidFill>
            <a:schemeClr val="accent1"/>
          </a:solidFill>
          <a:latin typeface="Helvetica Neue Light" charset="0"/>
          <a:ea typeface="ＭＳ Ｐゴシック" charset="0"/>
        </a:defRPr>
      </a:lvl2pPr>
      <a:lvl3pPr algn="l" defTabSz="457189" rtl="0" eaLnBrk="0" fontAlgn="base" hangingPunct="0">
        <a:spcBef>
          <a:spcPct val="0"/>
        </a:spcBef>
        <a:spcAft>
          <a:spcPct val="0"/>
        </a:spcAft>
        <a:defRPr sz="2800">
          <a:solidFill>
            <a:schemeClr val="accent1"/>
          </a:solidFill>
          <a:latin typeface="Helvetica Neue Light" charset="0"/>
          <a:ea typeface="ＭＳ Ｐゴシック" charset="0"/>
        </a:defRPr>
      </a:lvl3pPr>
      <a:lvl4pPr algn="l" defTabSz="457189" rtl="0" eaLnBrk="0" fontAlgn="base" hangingPunct="0">
        <a:spcBef>
          <a:spcPct val="0"/>
        </a:spcBef>
        <a:spcAft>
          <a:spcPct val="0"/>
        </a:spcAft>
        <a:defRPr sz="2800">
          <a:solidFill>
            <a:schemeClr val="accent1"/>
          </a:solidFill>
          <a:latin typeface="Helvetica Neue Light" charset="0"/>
          <a:ea typeface="ＭＳ Ｐゴシック" charset="0"/>
        </a:defRPr>
      </a:lvl4pPr>
      <a:lvl5pPr algn="l" defTabSz="457189" rtl="0" eaLnBrk="0" fontAlgn="base" hangingPunct="0">
        <a:spcBef>
          <a:spcPct val="0"/>
        </a:spcBef>
        <a:spcAft>
          <a:spcPct val="0"/>
        </a:spcAft>
        <a:defRPr sz="2800">
          <a:solidFill>
            <a:schemeClr val="accent1"/>
          </a:solidFill>
          <a:latin typeface="Helvetica Neue Light"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1800" kern="1200">
          <a:solidFill>
            <a:schemeClr val="tx1"/>
          </a:solidFill>
          <a:latin typeface="+mn-lt"/>
          <a:ea typeface="ＭＳ Ｐゴシック" charset="0"/>
          <a:cs typeface="Helvetica Neue Light"/>
        </a:defRPr>
      </a:lvl1pPr>
      <a:lvl2pPr marL="420677" indent="-180971" algn="l" defTabSz="457189" rtl="0" eaLnBrk="0" fontAlgn="base" hangingPunct="0">
        <a:spcBef>
          <a:spcPts val="600"/>
        </a:spcBef>
        <a:spcAft>
          <a:spcPct val="0"/>
        </a:spcAft>
        <a:buFont typeface="Arial" charset="0"/>
        <a:buChar char="–"/>
        <a:defRPr sz="1600" kern="1200">
          <a:solidFill>
            <a:schemeClr val="tx1"/>
          </a:solidFill>
          <a:latin typeface="+mn-lt"/>
          <a:ea typeface="ＭＳ Ｐゴシック" charset="0"/>
          <a:cs typeface="Helvetica Neue Light"/>
        </a:defRPr>
      </a:lvl2pPr>
      <a:lvl3pPr marL="593711" indent="-173034" algn="l" defTabSz="457189" rtl="0" eaLnBrk="0" fontAlgn="base" hangingPunct="0">
        <a:spcBef>
          <a:spcPts val="600"/>
        </a:spcBef>
        <a:spcAft>
          <a:spcPct val="0"/>
        </a:spcAft>
        <a:buFont typeface="Arial" charset="0"/>
        <a:buChar char="•"/>
        <a:defRPr sz="1400" kern="1200">
          <a:solidFill>
            <a:schemeClr val="tx1"/>
          </a:solidFill>
          <a:latin typeface="+mn-lt"/>
          <a:ea typeface="ＭＳ Ｐゴシック" charset="0"/>
          <a:cs typeface="Helvetica Neue Light"/>
        </a:defRPr>
      </a:lvl3pPr>
      <a:lvl4pPr marL="893741" indent="-300031" algn="l" defTabSz="457189" rtl="0" eaLnBrk="0" fontAlgn="base" hangingPunct="0">
        <a:spcBef>
          <a:spcPts val="600"/>
        </a:spcBef>
        <a:spcAft>
          <a:spcPct val="0"/>
        </a:spcAft>
        <a:buFont typeface="Arial" charset="0"/>
        <a:buChar char="–"/>
        <a:defRPr sz="1200" kern="1200">
          <a:solidFill>
            <a:schemeClr val="tx1"/>
          </a:solidFill>
          <a:latin typeface="+mn-lt"/>
          <a:ea typeface="ＭＳ Ｐゴシック" charset="0"/>
          <a:cs typeface="Helvetica Neue Light"/>
        </a:defRPr>
      </a:lvl4pPr>
      <a:lvl5pPr marL="1074711" indent="-180971" algn="l" defTabSz="457189" rtl="0" eaLnBrk="0" fontAlgn="base" hangingPunct="0">
        <a:spcBef>
          <a:spcPts val="600"/>
        </a:spcBef>
        <a:spcAft>
          <a:spcPct val="0"/>
        </a:spcAft>
        <a:buFont typeface="Arial" charset="0"/>
        <a:buChar char="»"/>
        <a:defRPr sz="1200" kern="1200">
          <a:solidFill>
            <a:schemeClr val="tx1"/>
          </a:solidFill>
          <a:latin typeface="+mn-lt"/>
          <a:ea typeface="ＭＳ Ｐゴシック" charset="0"/>
          <a:cs typeface="Helvetica Neue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image" Target="../media/image6.tiff"/><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DFD6DAA-166A-754C-946B-9C009FFD2EA3}"/>
              </a:ext>
            </a:extLst>
          </p:cNvPr>
          <p:cNvSpPr>
            <a:spLocks noGrp="1"/>
          </p:cNvSpPr>
          <p:nvPr>
            <p:ph type="body" sz="quarter" idx="11"/>
          </p:nvPr>
        </p:nvSpPr>
        <p:spPr/>
        <p:txBody>
          <a:bodyPr/>
          <a:lstStyle/>
          <a:p>
            <a:r>
              <a:rPr lang="fr-FR" sz="5400" dirty="0">
                <a:latin typeface="IBM Plex Sans Medium" panose="020B0503050203000203" pitchFamily="34" charset="77"/>
              </a:rPr>
              <a:t>GREEN v2</a:t>
            </a:r>
          </a:p>
          <a:p>
            <a:r>
              <a:rPr lang="fr-FR" dirty="0">
                <a:latin typeface="IBM Plex Sans Medium" panose="020B0503050203000203" pitchFamily="34" charset="77"/>
              </a:rPr>
              <a:t> K8s </a:t>
            </a:r>
            <a:r>
              <a:rPr lang="fr-FR" dirty="0" err="1">
                <a:latin typeface="IBM Plex Sans Medium" panose="020B0503050203000203" pitchFamily="34" charset="77"/>
              </a:rPr>
              <a:t>education</a:t>
            </a:r>
            <a:r>
              <a:rPr lang="fr-FR" dirty="0">
                <a:latin typeface="IBM Plex Sans Medium" panose="020B0503050203000203" pitchFamily="34" charset="77"/>
              </a:rPr>
              <a:t> MVP</a:t>
            </a:r>
            <a:endParaRPr lang="fr-FR" sz="5400" dirty="0">
              <a:latin typeface="IBM Plex Sans Medium" panose="020B0503050203000203" pitchFamily="34" charset="77"/>
            </a:endParaRPr>
          </a:p>
        </p:txBody>
      </p:sp>
      <p:sp>
        <p:nvSpPr>
          <p:cNvPr id="4" name="Espace réservé du texte 3">
            <a:extLst>
              <a:ext uri="{FF2B5EF4-FFF2-40B4-BE49-F238E27FC236}">
                <a16:creationId xmlns:a16="http://schemas.microsoft.com/office/drawing/2014/main" id="{0727186A-2873-644E-8C1F-89DEE3BC612D}"/>
              </a:ext>
            </a:extLst>
          </p:cNvPr>
          <p:cNvSpPr>
            <a:spLocks noGrp="1"/>
          </p:cNvSpPr>
          <p:nvPr>
            <p:ph type="body" sz="quarter" idx="13"/>
          </p:nvPr>
        </p:nvSpPr>
        <p:spPr>
          <a:xfrm>
            <a:off x="202516" y="4082234"/>
            <a:ext cx="2632124" cy="763602"/>
          </a:xfrm>
        </p:spPr>
        <p:txBody>
          <a:bodyPr/>
          <a:lstStyle/>
          <a:p>
            <a:r>
              <a:rPr lang="fr-FR" sz="1200" dirty="0"/>
              <a:t>Abdoul </a:t>
            </a:r>
            <a:r>
              <a:rPr lang="fr-FR" sz="1200" dirty="0" err="1"/>
              <a:t>Gadiri</a:t>
            </a:r>
            <a:r>
              <a:rPr lang="fr-FR" sz="1200" dirty="0"/>
              <a:t> Diallo</a:t>
            </a:r>
          </a:p>
          <a:p>
            <a:r>
              <a:rPr lang="fr-FR" sz="1200" dirty="0" err="1"/>
              <a:t>Frederic</a:t>
            </a:r>
            <a:r>
              <a:rPr lang="fr-FR" sz="1200" dirty="0"/>
              <a:t> </a:t>
            </a:r>
            <a:r>
              <a:rPr lang="fr-FR" sz="1200" dirty="0" err="1"/>
              <a:t>Dutheil</a:t>
            </a:r>
            <a:endParaRPr lang="fr-FR" sz="1200" dirty="0"/>
          </a:p>
          <a:p>
            <a:r>
              <a:rPr lang="fr-FR" sz="1200" dirty="0"/>
              <a:t>Rory </a:t>
            </a:r>
            <a:r>
              <a:rPr lang="fr-FR" sz="1200" dirty="0" err="1"/>
              <a:t>O'Grady</a:t>
            </a:r>
            <a:endParaRPr lang="fr-FR" sz="1200" dirty="0"/>
          </a:p>
          <a:p>
            <a:r>
              <a:rPr lang="fr-FR" sz="1200" dirty="0" err="1"/>
              <a:t>Vann</a:t>
            </a:r>
            <a:r>
              <a:rPr lang="fr-FR" sz="1200" dirty="0"/>
              <a:t> </a:t>
            </a:r>
            <a:r>
              <a:rPr lang="fr-FR" sz="1200" dirty="0" err="1"/>
              <a:t>Lam</a:t>
            </a:r>
            <a:endParaRPr lang="fr-FR" sz="1200" dirty="0"/>
          </a:p>
        </p:txBody>
      </p:sp>
    </p:spTree>
    <p:extLst>
      <p:ext uri="{BB962C8B-B14F-4D97-AF65-F5344CB8AC3E}">
        <p14:creationId xmlns:p14="http://schemas.microsoft.com/office/powerpoint/2010/main" val="1030752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bm_gry.png">
            <a:extLst>
              <a:ext uri="{FF2B5EF4-FFF2-40B4-BE49-F238E27FC236}">
                <a16:creationId xmlns:a16="http://schemas.microsoft.com/office/drawing/2014/main" id="{E7DC095C-C4CF-7E4D-88FE-CF0E5EB3F9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2" name="Espace réservé du numéro de diapositive 1">
            <a:extLst>
              <a:ext uri="{FF2B5EF4-FFF2-40B4-BE49-F238E27FC236}">
                <a16:creationId xmlns:a16="http://schemas.microsoft.com/office/drawing/2014/main" id="{C819DE63-B476-F248-BD05-E5A98D03CF68}"/>
              </a:ext>
            </a:extLst>
          </p:cNvPr>
          <p:cNvSpPr>
            <a:spLocks noGrp="1"/>
          </p:cNvSpPr>
          <p:nvPr>
            <p:ph type="sldNum" sz="quarter" idx="4"/>
          </p:nvPr>
        </p:nvSpPr>
        <p:spPr/>
        <p:txBody>
          <a:bodyPr/>
          <a:lstStyle/>
          <a:p>
            <a:fld id="{3FD999D4-B456-9943-89B7-30D56181CE18}" type="slidenum">
              <a:rPr lang="en-US" smtClean="0"/>
              <a:pPr/>
              <a:t>10</a:t>
            </a:fld>
            <a:endParaRPr lang="en-US" dirty="0"/>
          </a:p>
        </p:txBody>
      </p:sp>
    </p:spTree>
    <p:extLst>
      <p:ext uri="{BB962C8B-B14F-4D97-AF65-F5344CB8AC3E}">
        <p14:creationId xmlns:p14="http://schemas.microsoft.com/office/powerpoint/2010/main" val="1594508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033512-3167-594A-A76D-9810397DBC05}"/>
              </a:ext>
            </a:extLst>
          </p:cNvPr>
          <p:cNvSpPr/>
          <p:nvPr/>
        </p:nvSpPr>
        <p:spPr>
          <a:xfrm>
            <a:off x="371488" y="341974"/>
            <a:ext cx="2807820" cy="584775"/>
          </a:xfrm>
          <a:prstGeom prst="rect">
            <a:avLst/>
          </a:prstGeom>
        </p:spPr>
        <p:txBody>
          <a:bodyPr wrap="none">
            <a:spAutoFit/>
          </a:bodyPr>
          <a:lstStyle/>
          <a:p>
            <a:r>
              <a:rPr lang="fr-FR" sz="3200" b="1" dirty="0">
                <a:solidFill>
                  <a:srgbClr val="24292E"/>
                </a:solidFill>
                <a:latin typeface="-apple-system"/>
              </a:rPr>
              <a:t>Project </a:t>
            </a:r>
            <a:r>
              <a:rPr lang="fr-FR" sz="3200" b="1" dirty="0" err="1">
                <a:solidFill>
                  <a:srgbClr val="24292E"/>
                </a:solidFill>
                <a:latin typeface="-apple-system"/>
              </a:rPr>
              <a:t>Context</a:t>
            </a:r>
            <a:endParaRPr lang="fr-FR" sz="3200" b="1" i="0" dirty="0">
              <a:solidFill>
                <a:srgbClr val="24292E"/>
              </a:solidFill>
              <a:effectLst/>
              <a:latin typeface="-apple-system"/>
            </a:endParaRPr>
          </a:p>
        </p:txBody>
      </p:sp>
      <p:sp>
        <p:nvSpPr>
          <p:cNvPr id="6" name="Rectangle 5">
            <a:extLst>
              <a:ext uri="{FF2B5EF4-FFF2-40B4-BE49-F238E27FC236}">
                <a16:creationId xmlns:a16="http://schemas.microsoft.com/office/drawing/2014/main" id="{2DDEFE4F-5067-734C-8D42-0AC95C40F47C}"/>
              </a:ext>
            </a:extLst>
          </p:cNvPr>
          <p:cNvSpPr/>
          <p:nvPr/>
        </p:nvSpPr>
        <p:spPr>
          <a:xfrm>
            <a:off x="371488" y="1561175"/>
            <a:ext cx="3902030" cy="369332"/>
          </a:xfrm>
          <a:prstGeom prst="rect">
            <a:avLst/>
          </a:prstGeom>
        </p:spPr>
        <p:txBody>
          <a:bodyPr wrap="none">
            <a:spAutoFit/>
          </a:bodyPr>
          <a:lstStyle/>
          <a:p>
            <a:pPr marL="285750" indent="-285750">
              <a:buClr>
                <a:schemeClr val="tx2"/>
              </a:buClr>
              <a:buFont typeface="Wingdings" pitchFamily="2" charset="2"/>
              <a:buChar char="§"/>
            </a:pPr>
            <a:r>
              <a:rPr lang="fr-FR" dirty="0">
                <a:solidFill>
                  <a:srgbClr val="24292E"/>
                </a:solidFill>
                <a:latin typeface="IBM Plex Sans" panose="020B0503050203000203" pitchFamily="34" charset="0"/>
              </a:rPr>
              <a:t>Client </a:t>
            </a:r>
            <a:r>
              <a:rPr lang="fr-FR" dirty="0" err="1">
                <a:solidFill>
                  <a:srgbClr val="24292E"/>
                </a:solidFill>
                <a:latin typeface="IBM Plex Sans" panose="020B0503050203000203" pitchFamily="34" charset="0"/>
              </a:rPr>
              <a:t>requires</a:t>
            </a:r>
            <a:r>
              <a:rPr lang="fr-FR" dirty="0">
                <a:solidFill>
                  <a:srgbClr val="24292E"/>
                </a:solidFill>
                <a:latin typeface="IBM Plex Sans" panose="020B0503050203000203" pitchFamily="34" charset="0"/>
              </a:rPr>
              <a:t> CMS-as-a-Service</a:t>
            </a:r>
            <a:endParaRPr lang="fr-FR" b="0" i="0" dirty="0">
              <a:solidFill>
                <a:srgbClr val="24292E"/>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FFC7131E-AF0A-2645-9128-AC9337821DC7}"/>
              </a:ext>
            </a:extLst>
          </p:cNvPr>
          <p:cNvSpPr/>
          <p:nvPr/>
        </p:nvSpPr>
        <p:spPr>
          <a:xfrm>
            <a:off x="371488" y="2122481"/>
            <a:ext cx="4495141" cy="369332"/>
          </a:xfrm>
          <a:prstGeom prst="rect">
            <a:avLst/>
          </a:prstGeom>
        </p:spPr>
        <p:txBody>
          <a:bodyPr wrap="none">
            <a:spAutoFit/>
          </a:bodyPr>
          <a:lstStyle/>
          <a:p>
            <a:pPr marL="285750" indent="-285750">
              <a:buClr>
                <a:schemeClr val="tx2"/>
              </a:buClr>
              <a:buFont typeface="Wingdings" pitchFamily="2" charset="2"/>
              <a:buChar char="§"/>
            </a:pPr>
            <a:r>
              <a:rPr lang="fr-FR" dirty="0" err="1">
                <a:solidFill>
                  <a:srgbClr val="24292E"/>
                </a:solidFill>
                <a:latin typeface="IBM Plex Sans" panose="020B0503050203000203" pitchFamily="34" charset="0"/>
              </a:rPr>
              <a:t>Drupal</a:t>
            </a:r>
            <a:r>
              <a:rPr lang="fr-FR" dirty="0">
                <a:solidFill>
                  <a:srgbClr val="24292E"/>
                </a:solidFill>
                <a:latin typeface="IBM Plex Sans" panose="020B0503050203000203" pitchFamily="34" charset="0"/>
              </a:rPr>
              <a:t> </a:t>
            </a:r>
            <a:r>
              <a:rPr lang="fr-FR" dirty="0" err="1">
                <a:solidFill>
                  <a:srgbClr val="24292E"/>
                </a:solidFill>
                <a:latin typeface="IBM Plex Sans" panose="020B0503050203000203" pitchFamily="34" charset="0"/>
              </a:rPr>
              <a:t>is</a:t>
            </a:r>
            <a:r>
              <a:rPr lang="fr-FR" dirty="0">
                <a:solidFill>
                  <a:srgbClr val="24292E"/>
                </a:solidFill>
                <a:latin typeface="IBM Plex Sans" panose="020B0503050203000203" pitchFamily="34" charset="0"/>
              </a:rPr>
              <a:t> the CMS </a:t>
            </a:r>
            <a:r>
              <a:rPr lang="fr-FR" dirty="0" err="1">
                <a:solidFill>
                  <a:srgbClr val="24292E"/>
                </a:solidFill>
                <a:latin typeface="IBM Plex Sans" panose="020B0503050203000203" pitchFamily="34" charset="0"/>
              </a:rPr>
              <a:t>technology</a:t>
            </a:r>
            <a:r>
              <a:rPr lang="fr-FR" dirty="0">
                <a:solidFill>
                  <a:srgbClr val="24292E"/>
                </a:solidFill>
                <a:latin typeface="IBM Plex Sans" panose="020B0503050203000203" pitchFamily="34" charset="0"/>
              </a:rPr>
              <a:t> of </a:t>
            </a:r>
            <a:r>
              <a:rPr lang="fr-FR" dirty="0" err="1">
                <a:solidFill>
                  <a:srgbClr val="24292E"/>
                </a:solidFill>
                <a:latin typeface="IBM Plex Sans" panose="020B0503050203000203" pitchFamily="34" charset="0"/>
              </a:rPr>
              <a:t>choice</a:t>
            </a:r>
            <a:endParaRPr lang="fr-FR" dirty="0">
              <a:solidFill>
                <a:srgbClr val="24292E"/>
              </a:solidFill>
              <a:latin typeface="IBM Plex Sans" panose="020B0503050203000203" pitchFamily="34" charset="0"/>
            </a:endParaRPr>
          </a:p>
        </p:txBody>
      </p:sp>
      <p:sp>
        <p:nvSpPr>
          <p:cNvPr id="8" name="Rectangle 7">
            <a:extLst>
              <a:ext uri="{FF2B5EF4-FFF2-40B4-BE49-F238E27FC236}">
                <a16:creationId xmlns:a16="http://schemas.microsoft.com/office/drawing/2014/main" id="{9ADF7C5C-E264-5A40-87C2-4C19606C147A}"/>
              </a:ext>
            </a:extLst>
          </p:cNvPr>
          <p:cNvSpPr/>
          <p:nvPr/>
        </p:nvSpPr>
        <p:spPr>
          <a:xfrm>
            <a:off x="371488" y="2683787"/>
            <a:ext cx="5649303" cy="369332"/>
          </a:xfrm>
          <a:prstGeom prst="rect">
            <a:avLst/>
          </a:prstGeom>
        </p:spPr>
        <p:txBody>
          <a:bodyPr wrap="none">
            <a:spAutoFit/>
          </a:bodyPr>
          <a:lstStyle/>
          <a:p>
            <a:pPr marL="285750" indent="-285750">
              <a:buClr>
                <a:schemeClr val="tx2"/>
              </a:buClr>
              <a:buFont typeface="Wingdings" pitchFamily="2" charset="2"/>
              <a:buChar char="§"/>
            </a:pPr>
            <a:r>
              <a:rPr lang="fr-FR" dirty="0" err="1">
                <a:solidFill>
                  <a:srgbClr val="24292E"/>
                </a:solidFill>
                <a:latin typeface="IBM Plex Sans" panose="020B0503050203000203" pitchFamily="34" charset="0"/>
              </a:rPr>
              <a:t>With</a:t>
            </a:r>
            <a:r>
              <a:rPr lang="fr-FR" dirty="0">
                <a:solidFill>
                  <a:srgbClr val="24292E"/>
                </a:solidFill>
                <a:latin typeface="IBM Plex Sans" panose="020B0503050203000203" pitchFamily="34" charset="0"/>
              </a:rPr>
              <a:t> CMS-</a:t>
            </a:r>
            <a:r>
              <a:rPr lang="fr-FR" dirty="0" err="1">
                <a:solidFill>
                  <a:srgbClr val="24292E"/>
                </a:solidFill>
                <a:latin typeface="IBM Plex Sans" panose="020B0503050203000203" pitchFamily="34" charset="0"/>
              </a:rPr>
              <a:t>aaS</a:t>
            </a:r>
            <a:r>
              <a:rPr lang="fr-FR" dirty="0">
                <a:solidFill>
                  <a:srgbClr val="24292E"/>
                </a:solidFill>
                <a:latin typeface="IBM Plex Sans" panose="020B0503050203000203" pitchFamily="34" charset="0"/>
              </a:rPr>
              <a:t> </a:t>
            </a:r>
            <a:r>
              <a:rPr lang="fr-FR" dirty="0" err="1">
                <a:solidFill>
                  <a:srgbClr val="24292E"/>
                </a:solidFill>
                <a:latin typeface="IBM Plex Sans" panose="020B0503050203000203" pitchFamily="34" charset="0"/>
              </a:rPr>
              <a:t>we</a:t>
            </a:r>
            <a:r>
              <a:rPr lang="fr-FR" dirty="0">
                <a:solidFill>
                  <a:srgbClr val="24292E"/>
                </a:solidFill>
                <a:latin typeface="IBM Plex Sans" panose="020B0503050203000203" pitchFamily="34" charset="0"/>
              </a:rPr>
              <a:t> must </a:t>
            </a:r>
            <a:r>
              <a:rPr lang="fr-FR" dirty="0" err="1">
                <a:solidFill>
                  <a:srgbClr val="24292E"/>
                </a:solidFill>
                <a:latin typeface="IBM Plex Sans" panose="020B0503050203000203" pitchFamily="34" charset="0"/>
              </a:rPr>
              <a:t>provide</a:t>
            </a:r>
            <a:r>
              <a:rPr lang="fr-FR" dirty="0">
                <a:solidFill>
                  <a:srgbClr val="24292E"/>
                </a:solidFill>
                <a:latin typeface="IBM Plex Sans" panose="020B0503050203000203" pitchFamily="34" charset="0"/>
              </a:rPr>
              <a:t> a </a:t>
            </a:r>
            <a:r>
              <a:rPr lang="fr-FR" dirty="0" err="1">
                <a:solidFill>
                  <a:srgbClr val="24292E"/>
                </a:solidFill>
                <a:latin typeface="IBM Plex Sans" panose="020B0503050203000203" pitchFamily="34" charset="0"/>
              </a:rPr>
              <a:t>DevOps</a:t>
            </a:r>
            <a:r>
              <a:rPr lang="fr-FR" dirty="0">
                <a:solidFill>
                  <a:srgbClr val="24292E"/>
                </a:solidFill>
                <a:latin typeface="IBM Plex Sans" panose="020B0503050203000203" pitchFamily="34" charset="0"/>
              </a:rPr>
              <a:t> solution</a:t>
            </a:r>
          </a:p>
        </p:txBody>
      </p:sp>
      <p:sp>
        <p:nvSpPr>
          <p:cNvPr id="9" name="Rectangle 8">
            <a:extLst>
              <a:ext uri="{FF2B5EF4-FFF2-40B4-BE49-F238E27FC236}">
                <a16:creationId xmlns:a16="http://schemas.microsoft.com/office/drawing/2014/main" id="{5698BC7F-CB9F-FF48-924C-46F8DAAE69DF}"/>
              </a:ext>
            </a:extLst>
          </p:cNvPr>
          <p:cNvSpPr/>
          <p:nvPr/>
        </p:nvSpPr>
        <p:spPr>
          <a:xfrm>
            <a:off x="371488" y="3245093"/>
            <a:ext cx="8457880" cy="369332"/>
          </a:xfrm>
          <a:prstGeom prst="rect">
            <a:avLst/>
          </a:prstGeom>
        </p:spPr>
        <p:txBody>
          <a:bodyPr wrap="none">
            <a:spAutoFit/>
          </a:bodyPr>
          <a:lstStyle/>
          <a:p>
            <a:pPr marL="285750" indent="-285750">
              <a:buClr>
                <a:schemeClr val="tx2"/>
              </a:buClr>
              <a:buFont typeface="Wingdings" pitchFamily="2" charset="2"/>
              <a:buChar char="§"/>
            </a:pPr>
            <a:r>
              <a:rPr lang="fr-FR" dirty="0">
                <a:solidFill>
                  <a:srgbClr val="24292E"/>
                </a:solidFill>
                <a:latin typeface="IBM Plex Sans" panose="020B0503050203000203" pitchFamily="34" charset="0"/>
              </a:rPr>
              <a:t>End goal: To </a:t>
            </a:r>
            <a:r>
              <a:rPr lang="fr-FR" dirty="0" err="1">
                <a:solidFill>
                  <a:srgbClr val="24292E"/>
                </a:solidFill>
                <a:latin typeface="IBM Plex Sans" panose="020B0503050203000203" pitchFamily="34" charset="0"/>
              </a:rPr>
              <a:t>provide</a:t>
            </a:r>
            <a:r>
              <a:rPr lang="fr-FR" dirty="0">
                <a:solidFill>
                  <a:srgbClr val="24292E"/>
                </a:solidFill>
                <a:latin typeface="IBM Plex Sans" panose="020B0503050203000203" pitchFamily="34" charset="0"/>
              </a:rPr>
              <a:t> the </a:t>
            </a:r>
            <a:r>
              <a:rPr lang="fr-FR" dirty="0" err="1">
                <a:solidFill>
                  <a:srgbClr val="24292E"/>
                </a:solidFill>
                <a:latin typeface="IBM Plex Sans" panose="020B0503050203000203" pitchFamily="34" charset="0"/>
              </a:rPr>
              <a:t>fastest</a:t>
            </a:r>
            <a:r>
              <a:rPr lang="fr-FR" dirty="0">
                <a:solidFill>
                  <a:srgbClr val="24292E"/>
                </a:solidFill>
                <a:latin typeface="IBM Plex Sans" panose="020B0503050203000203" pitchFamily="34" charset="0"/>
              </a:rPr>
              <a:t> solution to </a:t>
            </a:r>
            <a:r>
              <a:rPr lang="fr-FR" dirty="0" err="1">
                <a:solidFill>
                  <a:srgbClr val="24292E"/>
                </a:solidFill>
                <a:latin typeface="IBM Plex Sans" panose="020B0503050203000203" pitchFamily="34" charset="0"/>
              </a:rPr>
              <a:t>get</a:t>
            </a:r>
            <a:r>
              <a:rPr lang="fr-FR" dirty="0">
                <a:solidFill>
                  <a:srgbClr val="24292E"/>
                </a:solidFill>
                <a:latin typeface="IBM Plex Sans" panose="020B0503050203000203" pitchFamily="34" charset="0"/>
              </a:rPr>
              <a:t> new content </a:t>
            </a:r>
            <a:r>
              <a:rPr lang="fr-FR" dirty="0" err="1">
                <a:solidFill>
                  <a:srgbClr val="24292E"/>
                </a:solidFill>
                <a:latin typeface="IBM Plex Sans" panose="020B0503050203000203" pitchFamily="34" charset="0"/>
              </a:rPr>
              <a:t>into</a:t>
            </a:r>
            <a:r>
              <a:rPr lang="fr-FR" dirty="0">
                <a:solidFill>
                  <a:srgbClr val="24292E"/>
                </a:solidFill>
                <a:latin typeface="IBM Plex Sans" panose="020B0503050203000203" pitchFamily="34" charset="0"/>
              </a:rPr>
              <a:t> Production</a:t>
            </a:r>
          </a:p>
        </p:txBody>
      </p:sp>
    </p:spTree>
    <p:extLst>
      <p:ext uri="{BB962C8B-B14F-4D97-AF65-F5344CB8AC3E}">
        <p14:creationId xmlns:p14="http://schemas.microsoft.com/office/powerpoint/2010/main" val="34828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1500"/>
                            </p:stCondLst>
                            <p:childTnLst>
                              <p:par>
                                <p:cTn id="10" presetID="12" presetClass="entr" presetSubtype="4" fill="hold" grpId="0" nodeType="after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par>
                          <p:cTn id="14" fill="hold">
                            <p:stCondLst>
                              <p:cond delay="2500"/>
                            </p:stCondLst>
                            <p:childTnLst>
                              <p:par>
                                <p:cTn id="15" presetID="12" presetClass="entr" presetSubtype="4"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par>
                          <p:cTn id="19" fill="hold">
                            <p:stCondLst>
                              <p:cond delay="3500"/>
                            </p:stCondLst>
                            <p:childTnLst>
                              <p:par>
                                <p:cTn id="20" presetID="12" presetClass="entr" presetSubtype="4"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ppt_y</p:attrName>
                                        </p:attrNameLst>
                                      </p:cBhvr>
                                      <p:tavLst>
                                        <p:tav tm="0">
                                          <p:val>
                                            <p:strVal val="#ppt_y+#ppt_h*1.125000"/>
                                          </p:val>
                                        </p:tav>
                                        <p:tav tm="100000">
                                          <p:val>
                                            <p:strVal val="#ppt_y"/>
                                          </p:val>
                                        </p:tav>
                                      </p:tavLst>
                                    </p:anim>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2AA3CA5-BFE1-F843-9C84-FC4291DBB349}"/>
              </a:ext>
            </a:extLst>
          </p:cNvPr>
          <p:cNvSpPr>
            <a:spLocks noGrp="1"/>
          </p:cNvSpPr>
          <p:nvPr>
            <p:ph type="title"/>
          </p:nvPr>
        </p:nvSpPr>
        <p:spPr/>
        <p:txBody>
          <a:bodyPr/>
          <a:lstStyle/>
          <a:p>
            <a:r>
              <a:rPr lang="fr-FR" b="0" dirty="0" err="1"/>
              <a:t>Logical</a:t>
            </a:r>
            <a:r>
              <a:rPr lang="fr-FR" b="0" dirty="0"/>
              <a:t> architecture</a:t>
            </a:r>
          </a:p>
        </p:txBody>
      </p:sp>
      <p:sp>
        <p:nvSpPr>
          <p:cNvPr id="5" name="Espace réservé du numéro de diapositive 4">
            <a:extLst>
              <a:ext uri="{FF2B5EF4-FFF2-40B4-BE49-F238E27FC236}">
                <a16:creationId xmlns:a16="http://schemas.microsoft.com/office/drawing/2014/main" id="{AC1918B8-FE23-9844-86C7-0A2E53BD22F2}"/>
              </a:ext>
            </a:extLst>
          </p:cNvPr>
          <p:cNvSpPr>
            <a:spLocks noGrp="1"/>
          </p:cNvSpPr>
          <p:nvPr>
            <p:ph type="sldNum" sz="quarter" idx="4"/>
          </p:nvPr>
        </p:nvSpPr>
        <p:spPr/>
        <p:txBody>
          <a:bodyPr/>
          <a:lstStyle/>
          <a:p>
            <a:fld id="{3FD999D4-B456-9943-89B7-30D56181CE18}" type="slidenum">
              <a:rPr lang="en-US" smtClean="0"/>
              <a:pPr/>
              <a:t>3</a:t>
            </a:fld>
            <a:endParaRPr lang="en-US" dirty="0"/>
          </a:p>
        </p:txBody>
      </p:sp>
      <p:pic>
        <p:nvPicPr>
          <p:cNvPr id="3" name="Image 2" descr="Une image contenant capture d’écran&#10;&#10;Description générée automatiquement">
            <a:extLst>
              <a:ext uri="{FF2B5EF4-FFF2-40B4-BE49-F238E27FC236}">
                <a16:creationId xmlns:a16="http://schemas.microsoft.com/office/drawing/2014/main" id="{E9941004-DC16-9240-9A9A-7569BE7506AE}"/>
              </a:ext>
            </a:extLst>
          </p:cNvPr>
          <p:cNvPicPr>
            <a:picLocks noChangeAspect="1"/>
          </p:cNvPicPr>
          <p:nvPr/>
        </p:nvPicPr>
        <p:blipFill>
          <a:blip r:embed="rId3"/>
          <a:stretch>
            <a:fillRect/>
          </a:stretch>
        </p:blipFill>
        <p:spPr>
          <a:xfrm>
            <a:off x="382657" y="750214"/>
            <a:ext cx="4979504" cy="4213426"/>
          </a:xfrm>
          <a:prstGeom prst="rect">
            <a:avLst/>
          </a:prstGeom>
        </p:spPr>
      </p:pic>
      <p:sp>
        <p:nvSpPr>
          <p:cNvPr id="7" name="Rectangle 6">
            <a:extLst>
              <a:ext uri="{FF2B5EF4-FFF2-40B4-BE49-F238E27FC236}">
                <a16:creationId xmlns:a16="http://schemas.microsoft.com/office/drawing/2014/main" id="{FBEEA8C4-4EF8-4B4F-B6C0-6A0E8CF44B7D}"/>
              </a:ext>
            </a:extLst>
          </p:cNvPr>
          <p:cNvSpPr/>
          <p:nvPr/>
        </p:nvSpPr>
        <p:spPr>
          <a:xfrm>
            <a:off x="5536095" y="851002"/>
            <a:ext cx="3379305" cy="3970318"/>
          </a:xfrm>
          <a:prstGeom prst="rect">
            <a:avLst/>
          </a:prstGeom>
        </p:spPr>
        <p:txBody>
          <a:bodyPr wrap="square">
            <a:spAutoFit/>
          </a:bodyPr>
          <a:lstStyle/>
          <a:p>
            <a:pPr marL="285750" indent="-285750">
              <a:buFont typeface="Arial" panose="020B0604020202020204" pitchFamily="34" charset="0"/>
              <a:buChar char="•"/>
            </a:pPr>
            <a:r>
              <a:rPr lang="fr-FR" sz="1200" b="1" dirty="0" err="1"/>
              <a:t>Edge</a:t>
            </a:r>
            <a:r>
              <a:rPr lang="fr-FR" sz="1200" b="1" dirty="0"/>
              <a:t> services </a:t>
            </a:r>
            <a:r>
              <a:rPr lang="fr-FR" sz="1200" b="1" dirty="0" err="1"/>
              <a:t>provided</a:t>
            </a:r>
            <a:endParaRPr lang="fr-FR" sz="1200" b="1" dirty="0"/>
          </a:p>
          <a:p>
            <a:pPr marL="742950" lvl="1" indent="-285750">
              <a:buFont typeface="Arial" panose="020B0604020202020204" pitchFamily="34" charset="0"/>
              <a:buChar char="•"/>
            </a:pPr>
            <a:r>
              <a:rPr lang="fr-FR" sz="1200" dirty="0"/>
              <a:t>CDN for </a:t>
            </a:r>
            <a:r>
              <a:rPr lang="fr-FR" sz="1200" dirty="0" err="1"/>
              <a:t>static</a:t>
            </a:r>
            <a:r>
              <a:rPr lang="fr-FR" sz="1200" dirty="0"/>
              <a:t> content;</a:t>
            </a:r>
          </a:p>
          <a:p>
            <a:pPr marL="742950" lvl="1" indent="-285750">
              <a:buFont typeface="Arial" panose="020B0604020202020204" pitchFamily="34" charset="0"/>
              <a:buChar char="•"/>
            </a:pPr>
            <a:r>
              <a:rPr lang="fr-FR" sz="1200" dirty="0"/>
              <a:t>Cloud Internet Services</a:t>
            </a:r>
          </a:p>
          <a:p>
            <a:pPr marL="285750" indent="-285750">
              <a:buFont typeface="Arial" panose="020B0604020202020204" pitchFamily="34" charset="0"/>
              <a:buChar char="•"/>
            </a:pPr>
            <a:r>
              <a:rPr lang="fr-FR" sz="1200" b="1" dirty="0"/>
              <a:t>Application</a:t>
            </a:r>
            <a:r>
              <a:rPr lang="fr-FR" sz="1200" dirty="0"/>
              <a:t> : </a:t>
            </a:r>
            <a:r>
              <a:rPr lang="fr-FR" sz="1200" dirty="0" err="1"/>
              <a:t>Drupal</a:t>
            </a:r>
            <a:r>
              <a:rPr lang="fr-FR" sz="1200" dirty="0"/>
              <a:t> Container</a:t>
            </a:r>
          </a:p>
          <a:p>
            <a:pPr marL="285750" indent="-285750">
              <a:buFont typeface="Arial" panose="020B0604020202020204" pitchFamily="34" charset="0"/>
              <a:buChar char="•"/>
            </a:pPr>
            <a:r>
              <a:rPr lang="fr-FR" sz="1200" b="1" dirty="0"/>
              <a:t>IBM Cloud</a:t>
            </a:r>
          </a:p>
          <a:p>
            <a:pPr marL="742950" lvl="1" indent="-285750">
              <a:buFont typeface="Arial" panose="020B0604020202020204" pitchFamily="34" charset="0"/>
              <a:buChar char="•"/>
            </a:pPr>
            <a:r>
              <a:rPr lang="fr-FR" sz="1200" dirty="0"/>
              <a:t>IAM for </a:t>
            </a:r>
            <a:r>
              <a:rPr lang="fr-FR" sz="1200" dirty="0" err="1"/>
              <a:t>users</a:t>
            </a:r>
            <a:r>
              <a:rPr lang="fr-FR" sz="1200" dirty="0"/>
              <a:t>/</a:t>
            </a:r>
            <a:r>
              <a:rPr lang="fr-FR" sz="1200" dirty="0" err="1"/>
              <a:t>resources</a:t>
            </a:r>
            <a:r>
              <a:rPr lang="fr-FR" sz="1200" dirty="0"/>
              <a:t> </a:t>
            </a:r>
            <a:r>
              <a:rPr lang="fr-FR" sz="1200" dirty="0" err="1"/>
              <a:t>security</a:t>
            </a:r>
            <a:r>
              <a:rPr lang="fr-FR" sz="1200" dirty="0"/>
              <a:t> management</a:t>
            </a:r>
          </a:p>
          <a:p>
            <a:pPr marL="742950" lvl="1" indent="-285750">
              <a:buFont typeface="Arial" panose="020B0604020202020204" pitchFamily="34" charset="0"/>
              <a:buChar char="•"/>
            </a:pPr>
            <a:r>
              <a:rPr lang="fr-FR" sz="1200" dirty="0"/>
              <a:t>IBM </a:t>
            </a:r>
            <a:r>
              <a:rPr lang="fr-FR" sz="1200" dirty="0" err="1"/>
              <a:t>Kubernetes</a:t>
            </a:r>
            <a:r>
              <a:rPr lang="fr-FR" sz="1200" dirty="0"/>
              <a:t> Service (IKS) for application components</a:t>
            </a:r>
          </a:p>
          <a:p>
            <a:pPr marL="742950" lvl="1" indent="-285750">
              <a:buFont typeface="Arial" panose="020B0604020202020204" pitchFamily="34" charset="0"/>
              <a:buChar char="•"/>
            </a:pPr>
            <a:r>
              <a:rPr lang="fr-FR" sz="1200" dirty="0" err="1"/>
              <a:t>Continious</a:t>
            </a:r>
            <a:r>
              <a:rPr lang="fr-FR" sz="1200" dirty="0"/>
              <a:t> Delivery Service</a:t>
            </a:r>
          </a:p>
          <a:p>
            <a:pPr marL="742950" lvl="1" indent="-285750">
              <a:buFont typeface="Arial" panose="020B0604020202020204" pitchFamily="34" charset="0"/>
              <a:buChar char="•"/>
            </a:pPr>
            <a:r>
              <a:rPr lang="fr-FR" sz="1200" dirty="0" err="1"/>
              <a:t>Gateways</a:t>
            </a:r>
            <a:r>
              <a:rPr lang="fr-FR" sz="1200" dirty="0"/>
              <a:t> for network </a:t>
            </a:r>
            <a:r>
              <a:rPr lang="fr-FR" sz="1200" dirty="0" err="1"/>
              <a:t>security</a:t>
            </a:r>
            <a:endParaRPr lang="fr-FR" sz="1200" dirty="0"/>
          </a:p>
          <a:p>
            <a:pPr marL="742950" lvl="1" indent="-285750">
              <a:buFont typeface="Arial" panose="020B0604020202020204" pitchFamily="34" charset="0"/>
              <a:buChar char="•"/>
            </a:pPr>
            <a:r>
              <a:rPr lang="fr-FR" sz="1200" dirty="0"/>
              <a:t>Site </a:t>
            </a:r>
            <a:r>
              <a:rPr lang="fr-FR" sz="1200" dirty="0" err="1"/>
              <a:t>administrators</a:t>
            </a:r>
            <a:r>
              <a:rPr lang="fr-FR" sz="1200" dirty="0"/>
              <a:t> and Content Managers </a:t>
            </a:r>
            <a:r>
              <a:rPr lang="fr-FR" sz="1200" dirty="0" err="1"/>
              <a:t>will</a:t>
            </a:r>
            <a:r>
              <a:rPr lang="fr-FR" sz="1200" dirty="0"/>
              <a:t> </a:t>
            </a:r>
            <a:r>
              <a:rPr lang="fr-FR" sz="1200" dirty="0" err="1"/>
              <a:t>access</a:t>
            </a:r>
            <a:r>
              <a:rPr lang="fr-FR" sz="1200" dirty="0"/>
              <a:t> the site via a management VPN.</a:t>
            </a:r>
          </a:p>
          <a:p>
            <a:pPr marL="742950" lvl="1" indent="-285750">
              <a:buFont typeface="Arial" panose="020B0604020202020204" pitchFamily="34" charset="0"/>
              <a:buChar char="•"/>
            </a:pPr>
            <a:r>
              <a:rPr lang="fr-FR" sz="1200" dirty="0"/>
              <a:t>Endurance volume for </a:t>
            </a:r>
            <a:r>
              <a:rPr lang="fr-FR" sz="1200" dirty="0" err="1"/>
              <a:t>persistence</a:t>
            </a:r>
            <a:r>
              <a:rPr lang="fr-FR" sz="1200" dirty="0"/>
              <a:t> data (</a:t>
            </a:r>
            <a:r>
              <a:rPr lang="fr-FR" sz="1200" dirty="0" err="1"/>
              <a:t>Drupal</a:t>
            </a:r>
            <a:r>
              <a:rPr lang="fr-FR" sz="1200" dirty="0"/>
              <a:t> </a:t>
            </a:r>
            <a:r>
              <a:rPr lang="fr-FR" sz="1200" dirty="0" err="1"/>
              <a:t>meta</a:t>
            </a:r>
            <a:r>
              <a:rPr lang="fr-FR" sz="1200" dirty="0"/>
              <a:t>-data via MySQL)</a:t>
            </a:r>
          </a:p>
          <a:p>
            <a:pPr marL="285750" indent="-285750">
              <a:buFont typeface="Arial" panose="020B0604020202020204" pitchFamily="34" charset="0"/>
              <a:buChar char="•"/>
            </a:pPr>
            <a:r>
              <a:rPr lang="fr-FR" sz="1200" dirty="0"/>
              <a:t>MySQL </a:t>
            </a:r>
            <a:r>
              <a:rPr lang="fr-FR" sz="1200" dirty="0" err="1"/>
              <a:t>database</a:t>
            </a:r>
            <a:r>
              <a:rPr lang="fr-FR" sz="1200" dirty="0"/>
              <a:t> (</a:t>
            </a:r>
            <a:r>
              <a:rPr lang="fr-FR" sz="1200" dirty="0" err="1"/>
              <a:t>used</a:t>
            </a:r>
            <a:r>
              <a:rPr lang="fr-FR" sz="1200" dirty="0"/>
              <a:t> for </a:t>
            </a:r>
            <a:r>
              <a:rPr lang="fr-FR" sz="1200" dirty="0" err="1"/>
              <a:t>its</a:t>
            </a:r>
            <a:r>
              <a:rPr lang="fr-FR" sz="1200" dirty="0"/>
              <a:t> </a:t>
            </a:r>
            <a:r>
              <a:rPr lang="fr-FR" sz="1200" dirty="0" err="1"/>
              <a:t>DbaaS</a:t>
            </a:r>
            <a:r>
              <a:rPr lang="fr-FR" sz="1200" dirty="0"/>
              <a:t> </a:t>
            </a:r>
            <a:r>
              <a:rPr lang="fr-FR" sz="1200" dirty="0" err="1"/>
              <a:t>Regional</a:t>
            </a:r>
            <a:r>
              <a:rPr lang="fr-FR" sz="1200" dirty="0"/>
              <a:t> </a:t>
            </a:r>
            <a:r>
              <a:rPr lang="fr-FR" sz="1200" dirty="0" err="1"/>
              <a:t>resiliency</a:t>
            </a:r>
            <a:r>
              <a:rPr lang="fr-FR" sz="1200" dirty="0"/>
              <a:t>)</a:t>
            </a:r>
          </a:p>
          <a:p>
            <a:pPr marL="285750" indent="-285750">
              <a:buFont typeface="Arial" panose="020B0604020202020204" pitchFamily="34" charset="0"/>
              <a:buChar char="•"/>
            </a:pPr>
            <a:r>
              <a:rPr lang="fr-FR" sz="1200" dirty="0"/>
              <a:t>Cloud Objet Storage for </a:t>
            </a:r>
            <a:r>
              <a:rPr lang="fr-FR" sz="1200" dirty="0" err="1"/>
              <a:t>static</a:t>
            </a:r>
            <a:r>
              <a:rPr lang="fr-FR" sz="1200" dirty="0"/>
              <a:t> content and </a:t>
            </a:r>
            <a:r>
              <a:rPr lang="fr-FR" sz="1200" dirty="0" err="1"/>
              <a:t>Regional</a:t>
            </a:r>
            <a:r>
              <a:rPr lang="fr-FR" sz="1200" dirty="0"/>
              <a:t> </a:t>
            </a:r>
            <a:r>
              <a:rPr lang="fr-FR" sz="1200" dirty="0" err="1"/>
              <a:t>resiliency</a:t>
            </a:r>
            <a:endParaRPr lang="fr-FR" sz="1200" dirty="0"/>
          </a:p>
          <a:p>
            <a:pPr marL="285750" indent="-285750">
              <a:buFont typeface="Arial" panose="020B0604020202020204" pitchFamily="34" charset="0"/>
              <a:buChar char="•"/>
            </a:pPr>
            <a:r>
              <a:rPr lang="fr-FR" sz="1200" dirty="0"/>
              <a:t>TLS </a:t>
            </a:r>
            <a:r>
              <a:rPr lang="fr-FR" sz="1200" dirty="0" err="1"/>
              <a:t>Certificate</a:t>
            </a:r>
            <a:r>
              <a:rPr lang="fr-FR" sz="1200" dirty="0"/>
              <a:t> management;</a:t>
            </a:r>
          </a:p>
        </p:txBody>
      </p:sp>
    </p:spTree>
    <p:extLst>
      <p:ext uri="{BB962C8B-B14F-4D97-AF65-F5344CB8AC3E}">
        <p14:creationId xmlns:p14="http://schemas.microsoft.com/office/powerpoint/2010/main" val="100722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CA8F58A-3FCB-4347-BC22-730F125D2C60}"/>
              </a:ext>
            </a:extLst>
          </p:cNvPr>
          <p:cNvSpPr>
            <a:spLocks noGrp="1"/>
          </p:cNvSpPr>
          <p:nvPr>
            <p:ph type="sldNum" sz="quarter" idx="4"/>
          </p:nvPr>
        </p:nvSpPr>
        <p:spPr/>
        <p:txBody>
          <a:bodyPr/>
          <a:lstStyle/>
          <a:p>
            <a:fld id="{3FD999D4-B456-9943-89B7-30D56181CE18}" type="slidenum">
              <a:rPr lang="en-US" smtClean="0"/>
              <a:pPr/>
              <a:t>4</a:t>
            </a:fld>
            <a:endParaRPr lang="en-US" dirty="0"/>
          </a:p>
        </p:txBody>
      </p:sp>
      <p:sp>
        <p:nvSpPr>
          <p:cNvPr id="3" name="Rectangle 2">
            <a:extLst>
              <a:ext uri="{FF2B5EF4-FFF2-40B4-BE49-F238E27FC236}">
                <a16:creationId xmlns:a16="http://schemas.microsoft.com/office/drawing/2014/main" id="{5C3B5485-4134-CB4A-9D7C-5D7E12643815}"/>
              </a:ext>
            </a:extLst>
          </p:cNvPr>
          <p:cNvSpPr/>
          <p:nvPr/>
        </p:nvSpPr>
        <p:spPr>
          <a:xfrm>
            <a:off x="371488" y="341974"/>
            <a:ext cx="4213846" cy="584775"/>
          </a:xfrm>
          <a:prstGeom prst="rect">
            <a:avLst/>
          </a:prstGeom>
        </p:spPr>
        <p:txBody>
          <a:bodyPr wrap="none">
            <a:spAutoFit/>
          </a:bodyPr>
          <a:lstStyle/>
          <a:p>
            <a:r>
              <a:rPr lang="fr-FR" sz="3200" dirty="0">
                <a:solidFill>
                  <a:srgbClr val="24292E"/>
                </a:solidFill>
                <a:latin typeface="-apple-system"/>
              </a:rPr>
              <a:t>To do </a:t>
            </a:r>
            <a:r>
              <a:rPr lang="fr-FR" sz="3200" dirty="0" err="1">
                <a:solidFill>
                  <a:srgbClr val="24292E"/>
                </a:solidFill>
                <a:latin typeface="-apple-system"/>
              </a:rPr>
              <a:t>that</a:t>
            </a:r>
            <a:r>
              <a:rPr lang="fr-FR" sz="3200" dirty="0">
                <a:solidFill>
                  <a:srgbClr val="24292E"/>
                </a:solidFill>
                <a:latin typeface="-apple-system"/>
              </a:rPr>
              <a:t> … </a:t>
            </a:r>
            <a:r>
              <a:rPr lang="fr-FR" sz="3200" dirty="0" err="1">
                <a:solidFill>
                  <a:srgbClr val="24292E"/>
                </a:solidFill>
                <a:latin typeface="-apple-system"/>
              </a:rPr>
              <a:t>we</a:t>
            </a:r>
            <a:r>
              <a:rPr lang="fr-FR" sz="3200" dirty="0">
                <a:solidFill>
                  <a:srgbClr val="24292E"/>
                </a:solidFill>
                <a:latin typeface="-apple-system"/>
              </a:rPr>
              <a:t> </a:t>
            </a:r>
            <a:r>
              <a:rPr lang="fr-FR" sz="3200" dirty="0" err="1">
                <a:solidFill>
                  <a:srgbClr val="24292E"/>
                </a:solidFill>
                <a:latin typeface="-apple-system"/>
              </a:rPr>
              <a:t>used</a:t>
            </a:r>
            <a:r>
              <a:rPr lang="fr-FR" sz="3200" dirty="0">
                <a:solidFill>
                  <a:srgbClr val="24292E"/>
                </a:solidFill>
                <a:latin typeface="-apple-system"/>
              </a:rPr>
              <a:t> …</a:t>
            </a:r>
            <a:endParaRPr lang="fr-FR" sz="3200" i="0" dirty="0">
              <a:solidFill>
                <a:srgbClr val="24292E"/>
              </a:solidFill>
              <a:effectLst/>
              <a:latin typeface="-apple-system"/>
            </a:endParaRPr>
          </a:p>
        </p:txBody>
      </p:sp>
      <p:pic>
        <p:nvPicPr>
          <p:cNvPr id="23" name="Image 22">
            <a:extLst>
              <a:ext uri="{FF2B5EF4-FFF2-40B4-BE49-F238E27FC236}">
                <a16:creationId xmlns:a16="http://schemas.microsoft.com/office/drawing/2014/main" id="{2264FAFE-86E7-414F-A627-FC246BE40AAC}"/>
              </a:ext>
            </a:extLst>
          </p:cNvPr>
          <p:cNvPicPr>
            <a:picLocks noChangeAspect="1"/>
          </p:cNvPicPr>
          <p:nvPr/>
        </p:nvPicPr>
        <p:blipFill>
          <a:blip r:embed="rId2"/>
          <a:stretch>
            <a:fillRect/>
          </a:stretch>
        </p:blipFill>
        <p:spPr>
          <a:xfrm>
            <a:off x="553454" y="1335412"/>
            <a:ext cx="1939817" cy="1288584"/>
          </a:xfrm>
          <a:prstGeom prst="rect">
            <a:avLst/>
          </a:prstGeom>
        </p:spPr>
      </p:pic>
      <p:pic>
        <p:nvPicPr>
          <p:cNvPr id="22" name="Image 21">
            <a:extLst>
              <a:ext uri="{FF2B5EF4-FFF2-40B4-BE49-F238E27FC236}">
                <a16:creationId xmlns:a16="http://schemas.microsoft.com/office/drawing/2014/main" id="{0E454CA4-388A-D043-9C2C-27837F56A014}"/>
              </a:ext>
            </a:extLst>
          </p:cNvPr>
          <p:cNvPicPr>
            <a:picLocks noChangeAspect="1"/>
          </p:cNvPicPr>
          <p:nvPr/>
        </p:nvPicPr>
        <p:blipFill>
          <a:blip r:embed="rId3"/>
          <a:stretch>
            <a:fillRect/>
          </a:stretch>
        </p:blipFill>
        <p:spPr>
          <a:xfrm>
            <a:off x="4046788" y="1499409"/>
            <a:ext cx="923599" cy="853374"/>
          </a:xfrm>
          <a:prstGeom prst="rect">
            <a:avLst/>
          </a:prstGeom>
        </p:spPr>
      </p:pic>
      <p:grpSp>
        <p:nvGrpSpPr>
          <p:cNvPr id="32" name="Groupe 31">
            <a:extLst>
              <a:ext uri="{FF2B5EF4-FFF2-40B4-BE49-F238E27FC236}">
                <a16:creationId xmlns:a16="http://schemas.microsoft.com/office/drawing/2014/main" id="{1E311962-041D-5047-812C-E26E746F63EB}"/>
              </a:ext>
            </a:extLst>
          </p:cNvPr>
          <p:cNvGrpSpPr/>
          <p:nvPr/>
        </p:nvGrpSpPr>
        <p:grpSpPr>
          <a:xfrm>
            <a:off x="6712076" y="1402319"/>
            <a:ext cx="1284570" cy="1235520"/>
            <a:chOff x="6082146" y="1551686"/>
            <a:chExt cx="1212191" cy="1200598"/>
          </a:xfrm>
        </p:grpSpPr>
        <p:pic>
          <p:nvPicPr>
            <p:cNvPr id="28" name="Image 27">
              <a:extLst>
                <a:ext uri="{FF2B5EF4-FFF2-40B4-BE49-F238E27FC236}">
                  <a16:creationId xmlns:a16="http://schemas.microsoft.com/office/drawing/2014/main" id="{91F83195-F0A5-FC4C-AB5E-86CD183DC074}"/>
                </a:ext>
              </a:extLst>
            </p:cNvPr>
            <p:cNvPicPr>
              <a:picLocks noChangeAspect="1"/>
            </p:cNvPicPr>
            <p:nvPr/>
          </p:nvPicPr>
          <p:blipFill>
            <a:blip r:embed="rId4"/>
            <a:stretch>
              <a:fillRect/>
            </a:stretch>
          </p:blipFill>
          <p:spPr>
            <a:xfrm>
              <a:off x="6226443" y="1551686"/>
              <a:ext cx="923599" cy="923599"/>
            </a:xfrm>
            <a:prstGeom prst="rect">
              <a:avLst/>
            </a:prstGeom>
          </p:spPr>
        </p:pic>
        <p:sp>
          <p:nvSpPr>
            <p:cNvPr id="29" name="ZoneTexte 28">
              <a:extLst>
                <a:ext uri="{FF2B5EF4-FFF2-40B4-BE49-F238E27FC236}">
                  <a16:creationId xmlns:a16="http://schemas.microsoft.com/office/drawing/2014/main" id="{EE368922-8C44-E149-A539-196279675B16}"/>
                </a:ext>
              </a:extLst>
            </p:cNvPr>
            <p:cNvSpPr txBox="1"/>
            <p:nvPr/>
          </p:nvSpPr>
          <p:spPr>
            <a:xfrm>
              <a:off x="6082146" y="2475285"/>
              <a:ext cx="1212191" cy="276999"/>
            </a:xfrm>
            <a:prstGeom prst="rect">
              <a:avLst/>
            </a:prstGeom>
            <a:noFill/>
          </p:spPr>
          <p:txBody>
            <a:bodyPr wrap="none" rtlCol="0">
              <a:spAutoFit/>
            </a:bodyPr>
            <a:lstStyle/>
            <a:p>
              <a:r>
                <a:rPr lang="fr-FR" sz="1200" dirty="0">
                  <a:latin typeface="IBM Plex Sans" panose="020B0503050203000203" pitchFamily="34" charset="0"/>
                </a:rPr>
                <a:t>IBM </a:t>
              </a:r>
              <a:r>
                <a:rPr lang="fr-FR" sz="1200" b="1" dirty="0" err="1">
                  <a:latin typeface="IBM Plex Sans" panose="020B0503050203000203" pitchFamily="34" charset="0"/>
                </a:rPr>
                <a:t>Toolchain</a:t>
              </a:r>
              <a:endParaRPr lang="fr-FR" sz="1200" b="1" dirty="0">
                <a:latin typeface="IBM Plex Sans" panose="020B0503050203000203" pitchFamily="34" charset="0"/>
              </a:endParaRPr>
            </a:p>
          </p:txBody>
        </p:sp>
      </p:grpSp>
      <p:sp>
        <p:nvSpPr>
          <p:cNvPr id="15" name="ZoneTexte 28">
            <a:extLst>
              <a:ext uri="{FF2B5EF4-FFF2-40B4-BE49-F238E27FC236}">
                <a16:creationId xmlns:a16="http://schemas.microsoft.com/office/drawing/2014/main" id="{4BBD1F52-1D64-5943-A449-81771A8C2443}"/>
              </a:ext>
            </a:extLst>
          </p:cNvPr>
          <p:cNvSpPr txBox="1"/>
          <p:nvPr/>
        </p:nvSpPr>
        <p:spPr>
          <a:xfrm>
            <a:off x="1287970" y="2204891"/>
            <a:ext cx="854721" cy="461665"/>
          </a:xfrm>
          <a:prstGeom prst="rect">
            <a:avLst/>
          </a:prstGeom>
          <a:noFill/>
        </p:spPr>
        <p:txBody>
          <a:bodyPr wrap="none" rtlCol="0">
            <a:spAutoFit/>
          </a:bodyPr>
          <a:lstStyle/>
          <a:p>
            <a:r>
              <a:rPr lang="fr-FR" sz="1200" dirty="0">
                <a:latin typeface="IBM Plex Sans" panose="020B0503050203000203" pitchFamily="34" charset="0"/>
              </a:rPr>
              <a:t>- Clusters</a:t>
            </a:r>
          </a:p>
          <a:p>
            <a:r>
              <a:rPr lang="fr-FR" sz="1200" dirty="0">
                <a:latin typeface="IBM Plex Sans" panose="020B0503050203000203" pitchFamily="34" charset="0"/>
              </a:rPr>
              <a:t>- </a:t>
            </a:r>
            <a:r>
              <a:rPr lang="fr-FR" sz="1200" dirty="0" err="1">
                <a:latin typeface="IBM Plex Sans" panose="020B0503050203000203" pitchFamily="34" charset="0"/>
              </a:rPr>
              <a:t>Registry</a:t>
            </a:r>
            <a:endParaRPr lang="fr-FR" sz="1200" dirty="0">
              <a:latin typeface="IBM Plex Sans" panose="020B0503050203000203" pitchFamily="34" charset="0"/>
            </a:endParaRPr>
          </a:p>
        </p:txBody>
      </p:sp>
      <p:grpSp>
        <p:nvGrpSpPr>
          <p:cNvPr id="8" name="Group 7">
            <a:extLst>
              <a:ext uri="{FF2B5EF4-FFF2-40B4-BE49-F238E27FC236}">
                <a16:creationId xmlns:a16="http://schemas.microsoft.com/office/drawing/2014/main" id="{2C068BB6-B866-3E43-BE0B-60E31DE179BB}"/>
              </a:ext>
            </a:extLst>
          </p:cNvPr>
          <p:cNvGrpSpPr/>
          <p:nvPr/>
        </p:nvGrpSpPr>
        <p:grpSpPr>
          <a:xfrm>
            <a:off x="6542451" y="2929724"/>
            <a:ext cx="2119815" cy="2033916"/>
            <a:chOff x="6610017" y="897363"/>
            <a:chExt cx="2274794" cy="2094652"/>
          </a:xfrm>
        </p:grpSpPr>
        <p:pic>
          <p:nvPicPr>
            <p:cNvPr id="5" name="Picture 4">
              <a:extLst>
                <a:ext uri="{FF2B5EF4-FFF2-40B4-BE49-F238E27FC236}">
                  <a16:creationId xmlns:a16="http://schemas.microsoft.com/office/drawing/2014/main" id="{FD7C358C-0B30-C747-A112-505A76ECEE46}"/>
                </a:ext>
              </a:extLst>
            </p:cNvPr>
            <p:cNvPicPr>
              <a:picLocks noChangeAspect="1"/>
            </p:cNvPicPr>
            <p:nvPr/>
          </p:nvPicPr>
          <p:blipFill>
            <a:blip r:embed="rId5"/>
            <a:stretch>
              <a:fillRect/>
            </a:stretch>
          </p:blipFill>
          <p:spPr>
            <a:xfrm>
              <a:off x="6610017" y="897363"/>
              <a:ext cx="2235200" cy="647700"/>
            </a:xfrm>
            <a:prstGeom prst="rect">
              <a:avLst/>
            </a:prstGeom>
          </p:spPr>
        </p:pic>
        <p:pic>
          <p:nvPicPr>
            <p:cNvPr id="6" name="Picture 5">
              <a:extLst>
                <a:ext uri="{FF2B5EF4-FFF2-40B4-BE49-F238E27FC236}">
                  <a16:creationId xmlns:a16="http://schemas.microsoft.com/office/drawing/2014/main" id="{BD99D4D9-C3B8-EB46-B552-033268409FE8}"/>
                </a:ext>
              </a:extLst>
            </p:cNvPr>
            <p:cNvPicPr>
              <a:picLocks noChangeAspect="1"/>
            </p:cNvPicPr>
            <p:nvPr/>
          </p:nvPicPr>
          <p:blipFill>
            <a:blip r:embed="rId6"/>
            <a:stretch>
              <a:fillRect/>
            </a:stretch>
          </p:blipFill>
          <p:spPr>
            <a:xfrm>
              <a:off x="6624211" y="1531791"/>
              <a:ext cx="2260600" cy="673100"/>
            </a:xfrm>
            <a:prstGeom prst="rect">
              <a:avLst/>
            </a:prstGeom>
          </p:spPr>
        </p:pic>
        <p:pic>
          <p:nvPicPr>
            <p:cNvPr id="7" name="Picture 6">
              <a:extLst>
                <a:ext uri="{FF2B5EF4-FFF2-40B4-BE49-F238E27FC236}">
                  <a16:creationId xmlns:a16="http://schemas.microsoft.com/office/drawing/2014/main" id="{43B53F39-BC44-BD4F-9F00-EC6C4B48BAD4}"/>
                </a:ext>
              </a:extLst>
            </p:cNvPr>
            <p:cNvPicPr>
              <a:picLocks noChangeAspect="1"/>
            </p:cNvPicPr>
            <p:nvPr/>
          </p:nvPicPr>
          <p:blipFill>
            <a:blip r:embed="rId7"/>
            <a:stretch>
              <a:fillRect/>
            </a:stretch>
          </p:blipFill>
          <p:spPr>
            <a:xfrm>
              <a:off x="6791890" y="2318914"/>
              <a:ext cx="1747141" cy="673101"/>
            </a:xfrm>
            <a:prstGeom prst="rect">
              <a:avLst/>
            </a:prstGeom>
          </p:spPr>
        </p:pic>
      </p:grpSp>
      <p:pic>
        <p:nvPicPr>
          <p:cNvPr id="9" name="Picture 8">
            <a:extLst>
              <a:ext uri="{FF2B5EF4-FFF2-40B4-BE49-F238E27FC236}">
                <a16:creationId xmlns:a16="http://schemas.microsoft.com/office/drawing/2014/main" id="{10DB8309-36F6-F147-A64A-7F2EC6C55690}"/>
              </a:ext>
            </a:extLst>
          </p:cNvPr>
          <p:cNvPicPr>
            <a:picLocks noChangeAspect="1"/>
          </p:cNvPicPr>
          <p:nvPr/>
        </p:nvPicPr>
        <p:blipFill>
          <a:blip r:embed="rId8"/>
          <a:stretch>
            <a:fillRect/>
          </a:stretch>
        </p:blipFill>
        <p:spPr>
          <a:xfrm>
            <a:off x="553454" y="3106791"/>
            <a:ext cx="2146300" cy="571500"/>
          </a:xfrm>
          <a:prstGeom prst="rect">
            <a:avLst/>
          </a:prstGeom>
        </p:spPr>
      </p:pic>
      <p:pic>
        <p:nvPicPr>
          <p:cNvPr id="10" name="Picture 9">
            <a:extLst>
              <a:ext uri="{FF2B5EF4-FFF2-40B4-BE49-F238E27FC236}">
                <a16:creationId xmlns:a16="http://schemas.microsoft.com/office/drawing/2014/main" id="{19CA8EB1-2299-D54B-B9D4-F3F6B1392492}"/>
              </a:ext>
            </a:extLst>
          </p:cNvPr>
          <p:cNvPicPr>
            <a:picLocks noChangeAspect="1"/>
          </p:cNvPicPr>
          <p:nvPr/>
        </p:nvPicPr>
        <p:blipFill>
          <a:blip r:embed="rId9"/>
          <a:stretch>
            <a:fillRect/>
          </a:stretch>
        </p:blipFill>
        <p:spPr>
          <a:xfrm>
            <a:off x="3563514" y="3055991"/>
            <a:ext cx="2286000" cy="673100"/>
          </a:xfrm>
          <a:prstGeom prst="rect">
            <a:avLst/>
          </a:prstGeom>
        </p:spPr>
      </p:pic>
      <p:pic>
        <p:nvPicPr>
          <p:cNvPr id="11" name="Picture 10">
            <a:extLst>
              <a:ext uri="{FF2B5EF4-FFF2-40B4-BE49-F238E27FC236}">
                <a16:creationId xmlns:a16="http://schemas.microsoft.com/office/drawing/2014/main" id="{998498A2-53DD-DB49-A8BF-DCAA34DF4822}"/>
              </a:ext>
            </a:extLst>
          </p:cNvPr>
          <p:cNvPicPr>
            <a:picLocks noChangeAspect="1"/>
          </p:cNvPicPr>
          <p:nvPr/>
        </p:nvPicPr>
        <p:blipFill>
          <a:blip r:embed="rId10"/>
          <a:stretch>
            <a:fillRect/>
          </a:stretch>
        </p:blipFill>
        <p:spPr>
          <a:xfrm>
            <a:off x="3525414" y="4089399"/>
            <a:ext cx="2324100" cy="685800"/>
          </a:xfrm>
          <a:prstGeom prst="rect">
            <a:avLst/>
          </a:prstGeom>
        </p:spPr>
      </p:pic>
      <p:pic>
        <p:nvPicPr>
          <p:cNvPr id="17" name="Picture 16">
            <a:extLst>
              <a:ext uri="{FF2B5EF4-FFF2-40B4-BE49-F238E27FC236}">
                <a16:creationId xmlns:a16="http://schemas.microsoft.com/office/drawing/2014/main" id="{08D72E6D-5C57-6B41-AB80-978F9AD9C8D1}"/>
              </a:ext>
            </a:extLst>
          </p:cNvPr>
          <p:cNvPicPr>
            <a:picLocks noChangeAspect="1"/>
          </p:cNvPicPr>
          <p:nvPr/>
        </p:nvPicPr>
        <p:blipFill>
          <a:blip r:embed="rId11"/>
          <a:stretch>
            <a:fillRect/>
          </a:stretch>
        </p:blipFill>
        <p:spPr>
          <a:xfrm>
            <a:off x="668896" y="4227138"/>
            <a:ext cx="2030858" cy="493041"/>
          </a:xfrm>
          <a:prstGeom prst="rect">
            <a:avLst/>
          </a:prstGeom>
        </p:spPr>
      </p:pic>
    </p:spTree>
    <p:extLst>
      <p:ext uri="{BB962C8B-B14F-4D97-AF65-F5344CB8AC3E}">
        <p14:creationId xmlns:p14="http://schemas.microsoft.com/office/powerpoint/2010/main" val="87056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2AA3CA5-BFE1-F843-9C84-FC4291DBB349}"/>
              </a:ext>
            </a:extLst>
          </p:cNvPr>
          <p:cNvSpPr>
            <a:spLocks noGrp="1"/>
          </p:cNvSpPr>
          <p:nvPr>
            <p:ph type="title"/>
          </p:nvPr>
        </p:nvSpPr>
        <p:spPr>
          <a:xfrm>
            <a:off x="239900" y="197606"/>
            <a:ext cx="8393112" cy="461665"/>
          </a:xfrm>
        </p:spPr>
        <p:txBody>
          <a:bodyPr/>
          <a:lstStyle/>
          <a:p>
            <a:r>
              <a:rPr lang="fr-FR" b="0" dirty="0" err="1"/>
              <a:t>Landscape</a:t>
            </a:r>
            <a:r>
              <a:rPr lang="fr-FR" b="0" dirty="0"/>
              <a:t> </a:t>
            </a:r>
            <a:r>
              <a:rPr lang="fr-FR" b="0" dirty="0" err="1"/>
              <a:t>diagram</a:t>
            </a:r>
            <a:r>
              <a:rPr lang="fr-FR" b="0" dirty="0"/>
              <a:t> of the services </a:t>
            </a:r>
            <a:r>
              <a:rPr lang="fr-FR" b="0" dirty="0" err="1"/>
              <a:t>used</a:t>
            </a:r>
            <a:endParaRPr lang="fr-FR" b="0" dirty="0"/>
          </a:p>
        </p:txBody>
      </p:sp>
      <p:sp>
        <p:nvSpPr>
          <p:cNvPr id="5" name="Espace réservé du numéro de diapositive 4">
            <a:extLst>
              <a:ext uri="{FF2B5EF4-FFF2-40B4-BE49-F238E27FC236}">
                <a16:creationId xmlns:a16="http://schemas.microsoft.com/office/drawing/2014/main" id="{AC1918B8-FE23-9844-86C7-0A2E53BD22F2}"/>
              </a:ext>
            </a:extLst>
          </p:cNvPr>
          <p:cNvSpPr>
            <a:spLocks noGrp="1"/>
          </p:cNvSpPr>
          <p:nvPr>
            <p:ph type="sldNum" sz="quarter" idx="4"/>
          </p:nvPr>
        </p:nvSpPr>
        <p:spPr/>
        <p:txBody>
          <a:bodyPr/>
          <a:lstStyle/>
          <a:p>
            <a:fld id="{3FD999D4-B456-9943-89B7-30D56181CE18}" type="slidenum">
              <a:rPr lang="en-US" smtClean="0"/>
              <a:pPr/>
              <a:t>5</a:t>
            </a:fld>
            <a:endParaRPr lang="en-US" dirty="0"/>
          </a:p>
        </p:txBody>
      </p:sp>
      <p:sp>
        <p:nvSpPr>
          <p:cNvPr id="2" name="AutoShape 2">
            <a:extLst>
              <a:ext uri="{FF2B5EF4-FFF2-40B4-BE49-F238E27FC236}">
                <a16:creationId xmlns:a16="http://schemas.microsoft.com/office/drawing/2014/main" id="{C06063EC-594E-F748-AB3E-237814CC0F4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F1CDCC0-1372-E64F-9776-27D1F7D09F87}"/>
              </a:ext>
            </a:extLst>
          </p:cNvPr>
          <p:cNvPicPr>
            <a:picLocks noChangeAspect="1"/>
          </p:cNvPicPr>
          <p:nvPr/>
        </p:nvPicPr>
        <p:blipFill>
          <a:blip r:embed="rId3"/>
          <a:stretch>
            <a:fillRect/>
          </a:stretch>
        </p:blipFill>
        <p:spPr>
          <a:xfrm>
            <a:off x="632012" y="1210233"/>
            <a:ext cx="7799294" cy="3141949"/>
          </a:xfrm>
          <a:prstGeom prst="rect">
            <a:avLst/>
          </a:prstGeom>
        </p:spPr>
      </p:pic>
    </p:spTree>
    <p:extLst>
      <p:ext uri="{BB962C8B-B14F-4D97-AF65-F5344CB8AC3E}">
        <p14:creationId xmlns:p14="http://schemas.microsoft.com/office/powerpoint/2010/main" val="790385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268D27-AD15-C248-BD55-889F6D41F971}"/>
              </a:ext>
            </a:extLst>
          </p:cNvPr>
          <p:cNvSpPr>
            <a:spLocks noGrp="1"/>
          </p:cNvSpPr>
          <p:nvPr>
            <p:ph type="sldNum" sz="quarter" idx="4"/>
          </p:nvPr>
        </p:nvSpPr>
        <p:spPr/>
        <p:txBody>
          <a:bodyPr/>
          <a:lstStyle/>
          <a:p>
            <a:fld id="{3FD999D4-B456-9943-89B7-30D56181CE18}" type="slidenum">
              <a:rPr lang="en-US" smtClean="0"/>
              <a:pPr/>
              <a:t>6</a:t>
            </a:fld>
            <a:endParaRPr lang="en-US" dirty="0"/>
          </a:p>
        </p:txBody>
      </p:sp>
      <p:grpSp>
        <p:nvGrpSpPr>
          <p:cNvPr id="32" name="Groupe 31">
            <a:extLst>
              <a:ext uri="{FF2B5EF4-FFF2-40B4-BE49-F238E27FC236}">
                <a16:creationId xmlns:a16="http://schemas.microsoft.com/office/drawing/2014/main" id="{DB2F0ABD-62C5-3D4D-ACF7-8C94EF04410B}"/>
              </a:ext>
            </a:extLst>
          </p:cNvPr>
          <p:cNvGrpSpPr/>
          <p:nvPr/>
        </p:nvGrpSpPr>
        <p:grpSpPr>
          <a:xfrm>
            <a:off x="598472" y="159441"/>
            <a:ext cx="1375698" cy="1217053"/>
            <a:chOff x="598472" y="159441"/>
            <a:chExt cx="1375698" cy="1217053"/>
          </a:xfrm>
        </p:grpSpPr>
        <p:pic>
          <p:nvPicPr>
            <p:cNvPr id="4" name="Image 3">
              <a:extLst>
                <a:ext uri="{FF2B5EF4-FFF2-40B4-BE49-F238E27FC236}">
                  <a16:creationId xmlns:a16="http://schemas.microsoft.com/office/drawing/2014/main" id="{AAC335C7-14DA-8B46-8D5C-956ED0637C4A}"/>
                </a:ext>
              </a:extLst>
            </p:cNvPr>
            <p:cNvPicPr>
              <a:picLocks noChangeAspect="1"/>
            </p:cNvPicPr>
            <p:nvPr/>
          </p:nvPicPr>
          <p:blipFill>
            <a:blip r:embed="rId3"/>
            <a:stretch>
              <a:fillRect/>
            </a:stretch>
          </p:blipFill>
          <p:spPr>
            <a:xfrm>
              <a:off x="753677" y="159441"/>
              <a:ext cx="1065289" cy="1065289"/>
            </a:xfrm>
            <a:prstGeom prst="rect">
              <a:avLst/>
            </a:prstGeom>
          </p:spPr>
        </p:pic>
        <p:sp>
          <p:nvSpPr>
            <p:cNvPr id="5" name="ZoneTexte 4">
              <a:extLst>
                <a:ext uri="{FF2B5EF4-FFF2-40B4-BE49-F238E27FC236}">
                  <a16:creationId xmlns:a16="http://schemas.microsoft.com/office/drawing/2014/main" id="{96157713-F7E0-A849-B6F6-15566C62BB6A}"/>
                </a:ext>
              </a:extLst>
            </p:cNvPr>
            <p:cNvSpPr txBox="1"/>
            <p:nvPr/>
          </p:nvSpPr>
          <p:spPr>
            <a:xfrm>
              <a:off x="598472" y="1037940"/>
              <a:ext cx="1375698" cy="338554"/>
            </a:xfrm>
            <a:prstGeom prst="rect">
              <a:avLst/>
            </a:prstGeom>
            <a:noFill/>
          </p:spPr>
          <p:txBody>
            <a:bodyPr wrap="none" rtlCol="0">
              <a:spAutoFit/>
            </a:bodyPr>
            <a:lstStyle/>
            <a:p>
              <a:r>
                <a:rPr lang="fr-FR" sz="1600" dirty="0">
                  <a:latin typeface="IBM Plex Sans" panose="020B0503050203000203" pitchFamily="34" charset="0"/>
                </a:rPr>
                <a:t>Update Code</a:t>
              </a:r>
            </a:p>
          </p:txBody>
        </p:sp>
      </p:grpSp>
      <p:cxnSp>
        <p:nvCxnSpPr>
          <p:cNvPr id="12" name="Connecteur en arc 11">
            <a:extLst>
              <a:ext uri="{FF2B5EF4-FFF2-40B4-BE49-F238E27FC236}">
                <a16:creationId xmlns:a16="http://schemas.microsoft.com/office/drawing/2014/main" id="{2698D6E3-59B0-754F-B3B4-C3B2748C2ED6}"/>
              </a:ext>
            </a:extLst>
          </p:cNvPr>
          <p:cNvCxnSpPr>
            <a:cxnSpLocks/>
            <a:stCxn id="5" idx="2"/>
          </p:cNvCxnSpPr>
          <p:nvPr/>
        </p:nvCxnSpPr>
        <p:spPr>
          <a:xfrm rot="16200000" flipH="1">
            <a:off x="1744363" y="918451"/>
            <a:ext cx="501466" cy="1417551"/>
          </a:xfrm>
          <a:prstGeom prst="curvedConnector2">
            <a:avLst/>
          </a:prstGeom>
          <a:ln>
            <a:solidFill>
              <a:srgbClr val="427343"/>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ZoneTexte 17">
            <a:extLst>
              <a:ext uri="{FF2B5EF4-FFF2-40B4-BE49-F238E27FC236}">
                <a16:creationId xmlns:a16="http://schemas.microsoft.com/office/drawing/2014/main" id="{191BA5F6-FC83-9D44-A02D-4AE5D1A5B1D2}"/>
              </a:ext>
            </a:extLst>
          </p:cNvPr>
          <p:cNvSpPr txBox="1"/>
          <p:nvPr/>
        </p:nvSpPr>
        <p:spPr>
          <a:xfrm>
            <a:off x="4079843" y="2445014"/>
            <a:ext cx="1212191" cy="276999"/>
          </a:xfrm>
          <a:prstGeom prst="rect">
            <a:avLst/>
          </a:prstGeom>
          <a:noFill/>
        </p:spPr>
        <p:txBody>
          <a:bodyPr wrap="none" rtlCol="0">
            <a:spAutoFit/>
          </a:bodyPr>
          <a:lstStyle/>
          <a:p>
            <a:r>
              <a:rPr lang="fr-FR" sz="1200" dirty="0">
                <a:latin typeface="IBM Plex Sans" panose="020B0503050203000203" pitchFamily="34" charset="0"/>
              </a:rPr>
              <a:t>IBM </a:t>
            </a:r>
            <a:r>
              <a:rPr lang="fr-FR" sz="1200" b="1" dirty="0" err="1">
                <a:latin typeface="IBM Plex Sans" panose="020B0503050203000203" pitchFamily="34" charset="0"/>
              </a:rPr>
              <a:t>Toolchain</a:t>
            </a:r>
            <a:endParaRPr lang="fr-FR" sz="1200" b="1" dirty="0">
              <a:latin typeface="IBM Plex Sans" panose="020B0503050203000203" pitchFamily="34" charset="0"/>
            </a:endParaRPr>
          </a:p>
        </p:txBody>
      </p:sp>
      <p:grpSp>
        <p:nvGrpSpPr>
          <p:cNvPr id="33" name="Groupe 32">
            <a:extLst>
              <a:ext uri="{FF2B5EF4-FFF2-40B4-BE49-F238E27FC236}">
                <a16:creationId xmlns:a16="http://schemas.microsoft.com/office/drawing/2014/main" id="{092FB316-ED59-FC4D-AD5E-2768B0E041E7}"/>
              </a:ext>
            </a:extLst>
          </p:cNvPr>
          <p:cNvGrpSpPr/>
          <p:nvPr/>
        </p:nvGrpSpPr>
        <p:grpSpPr>
          <a:xfrm>
            <a:off x="2635378" y="253503"/>
            <a:ext cx="2105063" cy="2167985"/>
            <a:chOff x="2635378" y="253503"/>
            <a:chExt cx="2105063" cy="2167985"/>
          </a:xfrm>
        </p:grpSpPr>
        <p:pic>
          <p:nvPicPr>
            <p:cNvPr id="8" name="Image 7" descr="Une image contenant capture d’écran&#10;&#10;Description générée automatiquement">
              <a:extLst>
                <a:ext uri="{FF2B5EF4-FFF2-40B4-BE49-F238E27FC236}">
                  <a16:creationId xmlns:a16="http://schemas.microsoft.com/office/drawing/2014/main" id="{42496337-F0EE-8B45-95E2-8F430973576E}"/>
                </a:ext>
              </a:extLst>
            </p:cNvPr>
            <p:cNvPicPr>
              <a:picLocks noChangeAspect="1"/>
            </p:cNvPicPr>
            <p:nvPr/>
          </p:nvPicPr>
          <p:blipFill>
            <a:blip r:embed="rId4"/>
            <a:stretch>
              <a:fillRect/>
            </a:stretch>
          </p:blipFill>
          <p:spPr>
            <a:xfrm>
              <a:off x="3005957" y="832964"/>
              <a:ext cx="1309404" cy="1588524"/>
            </a:xfrm>
            <a:prstGeom prst="rect">
              <a:avLst/>
            </a:prstGeom>
          </p:spPr>
        </p:pic>
        <p:sp>
          <p:nvSpPr>
            <p:cNvPr id="20" name="ZoneTexte 19">
              <a:extLst>
                <a:ext uri="{FF2B5EF4-FFF2-40B4-BE49-F238E27FC236}">
                  <a16:creationId xmlns:a16="http://schemas.microsoft.com/office/drawing/2014/main" id="{E213A628-B602-8944-8F29-E8209E95FACA}"/>
                </a:ext>
              </a:extLst>
            </p:cNvPr>
            <p:cNvSpPr txBox="1"/>
            <p:nvPr/>
          </p:nvSpPr>
          <p:spPr>
            <a:xfrm>
              <a:off x="2635378" y="253503"/>
              <a:ext cx="2105063" cy="438582"/>
            </a:xfrm>
            <a:prstGeom prst="rect">
              <a:avLst/>
            </a:prstGeom>
            <a:noFill/>
          </p:spPr>
          <p:txBody>
            <a:bodyPr wrap="none" rtlCol="0">
              <a:spAutoFit/>
            </a:bodyPr>
            <a:lstStyle/>
            <a:p>
              <a:r>
                <a:rPr lang="fr-FR" sz="1200" dirty="0" err="1">
                  <a:latin typeface="IBM Plex Sans" panose="020B0503050203000203" pitchFamily="34" charset="0"/>
                </a:rPr>
                <a:t>Create</a:t>
              </a:r>
              <a:r>
                <a:rPr lang="fr-FR" sz="1200" dirty="0">
                  <a:latin typeface="IBM Plex Sans" panose="020B0503050203000203" pitchFamily="34" charset="0"/>
                </a:rPr>
                <a:t> </a:t>
              </a:r>
              <a:r>
                <a:rPr lang="fr-FR" sz="1200" b="1" dirty="0">
                  <a:latin typeface="IBM Plex Sans" panose="020B0503050203000203" pitchFamily="34" charset="0"/>
                </a:rPr>
                <a:t>CMS Docker images</a:t>
              </a:r>
            </a:p>
            <a:p>
              <a:pPr algn="ctr"/>
              <a:r>
                <a:rPr lang="fr-FR" sz="1050" dirty="0">
                  <a:latin typeface="IBM Plex Sans" panose="020B0503050203000203" pitchFamily="34" charset="0"/>
                </a:rPr>
                <a:t>( </a:t>
              </a:r>
              <a:r>
                <a:rPr lang="fr-FR" sz="1050" dirty="0" err="1">
                  <a:latin typeface="IBM Plex Sans" panose="020B0503050203000203" pitchFamily="34" charset="0"/>
                </a:rPr>
                <a:t>Drupal</a:t>
              </a:r>
              <a:r>
                <a:rPr lang="fr-FR" sz="1050" dirty="0">
                  <a:latin typeface="IBM Plex Sans" panose="020B0503050203000203" pitchFamily="34" charset="0"/>
                </a:rPr>
                <a:t>, MySQL ) </a:t>
              </a:r>
            </a:p>
          </p:txBody>
        </p:sp>
      </p:grpSp>
      <p:grpSp>
        <p:nvGrpSpPr>
          <p:cNvPr id="34" name="Groupe 33">
            <a:extLst>
              <a:ext uri="{FF2B5EF4-FFF2-40B4-BE49-F238E27FC236}">
                <a16:creationId xmlns:a16="http://schemas.microsoft.com/office/drawing/2014/main" id="{6FA6BE79-CA72-6149-AE04-FACC0FAC916A}"/>
              </a:ext>
            </a:extLst>
          </p:cNvPr>
          <p:cNvGrpSpPr/>
          <p:nvPr/>
        </p:nvGrpSpPr>
        <p:grpSpPr>
          <a:xfrm>
            <a:off x="4828641" y="334294"/>
            <a:ext cx="1309403" cy="2087194"/>
            <a:chOff x="4828641" y="334294"/>
            <a:chExt cx="1309403" cy="2087194"/>
          </a:xfrm>
        </p:grpSpPr>
        <p:pic>
          <p:nvPicPr>
            <p:cNvPr id="10" name="Image 9" descr="Une image contenant capture d’écran&#10;&#10;Description générée automatiquement">
              <a:extLst>
                <a:ext uri="{FF2B5EF4-FFF2-40B4-BE49-F238E27FC236}">
                  <a16:creationId xmlns:a16="http://schemas.microsoft.com/office/drawing/2014/main" id="{CECDF412-802D-F54E-A513-1D1A244D871F}"/>
                </a:ext>
              </a:extLst>
            </p:cNvPr>
            <p:cNvPicPr>
              <a:picLocks noChangeAspect="1"/>
            </p:cNvPicPr>
            <p:nvPr/>
          </p:nvPicPr>
          <p:blipFill>
            <a:blip r:embed="rId5"/>
            <a:stretch>
              <a:fillRect/>
            </a:stretch>
          </p:blipFill>
          <p:spPr>
            <a:xfrm>
              <a:off x="4828641" y="832964"/>
              <a:ext cx="1309403" cy="1588524"/>
            </a:xfrm>
            <a:prstGeom prst="rect">
              <a:avLst/>
            </a:prstGeom>
          </p:spPr>
        </p:pic>
        <p:sp>
          <p:nvSpPr>
            <p:cNvPr id="21" name="ZoneTexte 20">
              <a:extLst>
                <a:ext uri="{FF2B5EF4-FFF2-40B4-BE49-F238E27FC236}">
                  <a16:creationId xmlns:a16="http://schemas.microsoft.com/office/drawing/2014/main" id="{E0CF8ED3-8958-6946-BEDA-88D98BA4E480}"/>
                </a:ext>
              </a:extLst>
            </p:cNvPr>
            <p:cNvSpPr txBox="1"/>
            <p:nvPr/>
          </p:nvSpPr>
          <p:spPr>
            <a:xfrm>
              <a:off x="4828641" y="334294"/>
              <a:ext cx="1281120" cy="276999"/>
            </a:xfrm>
            <a:prstGeom prst="rect">
              <a:avLst/>
            </a:prstGeom>
            <a:noFill/>
          </p:spPr>
          <p:txBody>
            <a:bodyPr wrap="none" rtlCol="0">
              <a:spAutoFit/>
            </a:bodyPr>
            <a:lstStyle/>
            <a:p>
              <a:r>
                <a:rPr lang="fr-FR" sz="1200" dirty="0" err="1">
                  <a:latin typeface="IBM Plex Sans" panose="020B0503050203000203" pitchFamily="34" charset="0"/>
                </a:rPr>
                <a:t>Deploy</a:t>
              </a:r>
              <a:r>
                <a:rPr lang="fr-FR" sz="1200" dirty="0">
                  <a:latin typeface="IBM Plex Sans" panose="020B0503050203000203" pitchFamily="34" charset="0"/>
                </a:rPr>
                <a:t> </a:t>
              </a:r>
              <a:r>
                <a:rPr lang="fr-FR" sz="1200" dirty="0" err="1">
                  <a:latin typeface="IBM Plex Sans" panose="020B0503050203000203" pitchFamily="34" charset="0"/>
                </a:rPr>
                <a:t>it</a:t>
              </a:r>
              <a:r>
                <a:rPr lang="fr-FR" sz="1200" dirty="0">
                  <a:latin typeface="IBM Plex Sans" panose="020B0503050203000203" pitchFamily="34" charset="0"/>
                </a:rPr>
                <a:t> to </a:t>
              </a:r>
              <a:r>
                <a:rPr lang="fr-FR" sz="1200" b="1" dirty="0">
                  <a:latin typeface="IBM Plex Sans" panose="020B0503050203000203" pitchFamily="34" charset="0"/>
                </a:rPr>
                <a:t>IKS</a:t>
              </a:r>
              <a:endParaRPr lang="fr-FR" sz="1050" b="1" dirty="0">
                <a:latin typeface="IBM Plex Sans" panose="020B0503050203000203" pitchFamily="34" charset="0"/>
              </a:endParaRPr>
            </a:p>
          </p:txBody>
        </p:sp>
      </p:grpSp>
      <p:cxnSp>
        <p:nvCxnSpPr>
          <p:cNvPr id="24" name="Connecteur en arc 23">
            <a:extLst>
              <a:ext uri="{FF2B5EF4-FFF2-40B4-BE49-F238E27FC236}">
                <a16:creationId xmlns:a16="http://schemas.microsoft.com/office/drawing/2014/main" id="{E42EE942-AA96-B84A-A6F2-BE397A68B7AB}"/>
              </a:ext>
            </a:extLst>
          </p:cNvPr>
          <p:cNvCxnSpPr>
            <a:cxnSpLocks/>
          </p:cNvCxnSpPr>
          <p:nvPr/>
        </p:nvCxnSpPr>
        <p:spPr>
          <a:xfrm rot="16200000" flipH="1">
            <a:off x="4697487" y="2828450"/>
            <a:ext cx="1003505" cy="1026603"/>
          </a:xfrm>
          <a:prstGeom prst="curvedConnector2">
            <a:avLst/>
          </a:prstGeom>
          <a:ln>
            <a:solidFill>
              <a:srgbClr val="427343"/>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e 34">
            <a:extLst>
              <a:ext uri="{FF2B5EF4-FFF2-40B4-BE49-F238E27FC236}">
                <a16:creationId xmlns:a16="http://schemas.microsoft.com/office/drawing/2014/main" id="{DB725332-4A74-9942-AD8F-59C8A19C8795}"/>
              </a:ext>
            </a:extLst>
          </p:cNvPr>
          <p:cNvGrpSpPr/>
          <p:nvPr/>
        </p:nvGrpSpPr>
        <p:grpSpPr>
          <a:xfrm>
            <a:off x="2929600" y="2722013"/>
            <a:ext cx="5880589" cy="2007010"/>
            <a:chOff x="2929600" y="2722013"/>
            <a:chExt cx="5880589" cy="2007010"/>
          </a:xfrm>
        </p:grpSpPr>
        <p:pic>
          <p:nvPicPr>
            <p:cNvPr id="23" name="Image 22" descr="Une image contenant capture d’écran&#10;&#10;Description générée automatiquement">
              <a:extLst>
                <a:ext uri="{FF2B5EF4-FFF2-40B4-BE49-F238E27FC236}">
                  <a16:creationId xmlns:a16="http://schemas.microsoft.com/office/drawing/2014/main" id="{5B140B88-C28D-A94B-AE7C-67C3616FCFB8}"/>
                </a:ext>
              </a:extLst>
            </p:cNvPr>
            <p:cNvPicPr>
              <a:picLocks noChangeAspect="1"/>
            </p:cNvPicPr>
            <p:nvPr/>
          </p:nvPicPr>
          <p:blipFill>
            <a:blip r:embed="rId6"/>
            <a:stretch>
              <a:fillRect/>
            </a:stretch>
          </p:blipFill>
          <p:spPr>
            <a:xfrm>
              <a:off x="5906128" y="2722013"/>
              <a:ext cx="2904061" cy="2007010"/>
            </a:xfrm>
            <a:prstGeom prst="rect">
              <a:avLst/>
            </a:prstGeom>
          </p:spPr>
        </p:pic>
        <p:sp>
          <p:nvSpPr>
            <p:cNvPr id="30" name="ZoneTexte 29">
              <a:extLst>
                <a:ext uri="{FF2B5EF4-FFF2-40B4-BE49-F238E27FC236}">
                  <a16:creationId xmlns:a16="http://schemas.microsoft.com/office/drawing/2014/main" id="{956DCAB2-2E84-5043-9BF8-DCD4737538EC}"/>
                </a:ext>
              </a:extLst>
            </p:cNvPr>
            <p:cNvSpPr txBox="1"/>
            <p:nvPr/>
          </p:nvSpPr>
          <p:spPr>
            <a:xfrm>
              <a:off x="2929600" y="3263853"/>
              <a:ext cx="1779654" cy="461665"/>
            </a:xfrm>
            <a:prstGeom prst="rect">
              <a:avLst/>
            </a:prstGeom>
            <a:noFill/>
          </p:spPr>
          <p:txBody>
            <a:bodyPr wrap="none" rtlCol="0">
              <a:spAutoFit/>
            </a:bodyPr>
            <a:lstStyle/>
            <a:p>
              <a:r>
                <a:rPr lang="fr-FR" sz="1200" b="1" dirty="0">
                  <a:latin typeface="IBM Plex Sans" panose="020B0503050203000203" pitchFamily="34" charset="0"/>
                </a:rPr>
                <a:t>CMS</a:t>
              </a:r>
              <a:r>
                <a:rPr lang="fr-FR" sz="1200" dirty="0">
                  <a:latin typeface="IBM Plex Sans" panose="020B0503050203000203" pitchFamily="34" charset="0"/>
                </a:rPr>
                <a:t> </a:t>
              </a:r>
              <a:r>
                <a:rPr lang="fr-FR" sz="1200" dirty="0" err="1">
                  <a:latin typeface="IBM Plex Sans" panose="020B0503050203000203" pitchFamily="34" charset="0"/>
                </a:rPr>
                <a:t>is</a:t>
              </a:r>
              <a:r>
                <a:rPr lang="fr-FR" sz="1200" dirty="0">
                  <a:latin typeface="IBM Plex Sans" panose="020B0503050203000203" pitchFamily="34" charset="0"/>
                </a:rPr>
                <a:t> </a:t>
              </a:r>
              <a:r>
                <a:rPr lang="fr-FR" sz="1200" dirty="0" err="1">
                  <a:latin typeface="IBM Plex Sans" panose="020B0503050203000203" pitchFamily="34" charset="0"/>
                </a:rPr>
                <a:t>available</a:t>
              </a:r>
              <a:r>
                <a:rPr lang="fr-FR" sz="1200" dirty="0">
                  <a:latin typeface="IBM Plex Sans" panose="020B0503050203000203" pitchFamily="34" charset="0"/>
                </a:rPr>
                <a:t> on </a:t>
              </a:r>
            </a:p>
            <a:p>
              <a:r>
                <a:rPr lang="fr-FR" sz="1200" dirty="0">
                  <a:latin typeface="IBM Plex Sans" panose="020B0503050203000203" pitchFamily="34" charset="0"/>
                </a:rPr>
                <a:t>the </a:t>
              </a:r>
              <a:r>
                <a:rPr lang="fr-FR" sz="1200" dirty="0" err="1">
                  <a:latin typeface="IBM Plex Sans" panose="020B0503050203000203" pitchFamily="34" charset="0"/>
                </a:rPr>
                <a:t>target</a:t>
              </a:r>
              <a:r>
                <a:rPr lang="fr-FR" sz="1200" dirty="0">
                  <a:latin typeface="IBM Plex Sans" panose="020B0503050203000203" pitchFamily="34" charset="0"/>
                </a:rPr>
                <a:t> </a:t>
              </a:r>
              <a:r>
                <a:rPr lang="fr-FR" sz="1200" dirty="0" err="1">
                  <a:latin typeface="IBM Plex Sans" panose="020B0503050203000203" pitchFamily="34" charset="0"/>
                </a:rPr>
                <a:t>environment</a:t>
              </a:r>
              <a:endParaRPr lang="fr-FR" sz="1050" dirty="0">
                <a:latin typeface="IBM Plex Sans" panose="020B0503050203000203" pitchFamily="34" charset="0"/>
              </a:endParaRPr>
            </a:p>
          </p:txBody>
        </p:sp>
      </p:grpSp>
      <p:sp>
        <p:nvSpPr>
          <p:cNvPr id="31" name="ZoneTexte 30">
            <a:extLst>
              <a:ext uri="{FF2B5EF4-FFF2-40B4-BE49-F238E27FC236}">
                <a16:creationId xmlns:a16="http://schemas.microsoft.com/office/drawing/2014/main" id="{30D22443-65E7-2741-9E90-981BE1DFCFD2}"/>
              </a:ext>
            </a:extLst>
          </p:cNvPr>
          <p:cNvSpPr txBox="1"/>
          <p:nvPr/>
        </p:nvSpPr>
        <p:spPr>
          <a:xfrm>
            <a:off x="6587755" y="4780395"/>
            <a:ext cx="1540806" cy="276999"/>
          </a:xfrm>
          <a:prstGeom prst="rect">
            <a:avLst/>
          </a:prstGeom>
          <a:noFill/>
        </p:spPr>
        <p:txBody>
          <a:bodyPr wrap="none" rtlCol="0">
            <a:spAutoFit/>
          </a:bodyPr>
          <a:lstStyle/>
          <a:p>
            <a:r>
              <a:rPr lang="fr-FR" sz="1200" dirty="0">
                <a:latin typeface="IBM Plex Sans" panose="020B0503050203000203" pitchFamily="34" charset="0"/>
              </a:rPr>
              <a:t>www.greenv2.com</a:t>
            </a:r>
            <a:endParaRPr lang="fr-FR" sz="1050" dirty="0">
              <a:latin typeface="IBM Plex Sans" panose="020B0503050203000203" pitchFamily="34" charset="0"/>
            </a:endParaRPr>
          </a:p>
        </p:txBody>
      </p:sp>
      <p:grpSp>
        <p:nvGrpSpPr>
          <p:cNvPr id="46" name="Groupe 45">
            <a:extLst>
              <a:ext uri="{FF2B5EF4-FFF2-40B4-BE49-F238E27FC236}">
                <a16:creationId xmlns:a16="http://schemas.microsoft.com/office/drawing/2014/main" id="{7EA1961A-C744-D54D-8898-586888213743}"/>
              </a:ext>
            </a:extLst>
          </p:cNvPr>
          <p:cNvGrpSpPr/>
          <p:nvPr/>
        </p:nvGrpSpPr>
        <p:grpSpPr>
          <a:xfrm>
            <a:off x="6853373" y="472793"/>
            <a:ext cx="2135302" cy="1800531"/>
            <a:chOff x="6853373" y="472793"/>
            <a:chExt cx="2135302" cy="1800531"/>
          </a:xfrm>
        </p:grpSpPr>
        <p:pic>
          <p:nvPicPr>
            <p:cNvPr id="37" name="Image 36">
              <a:extLst>
                <a:ext uri="{FF2B5EF4-FFF2-40B4-BE49-F238E27FC236}">
                  <a16:creationId xmlns:a16="http://schemas.microsoft.com/office/drawing/2014/main" id="{883F6F46-7345-F743-AFA8-535722062736}"/>
                </a:ext>
              </a:extLst>
            </p:cNvPr>
            <p:cNvPicPr>
              <a:picLocks noChangeAspect="1"/>
            </p:cNvPicPr>
            <p:nvPr/>
          </p:nvPicPr>
          <p:blipFill>
            <a:blip r:embed="rId7"/>
            <a:stretch>
              <a:fillRect/>
            </a:stretch>
          </p:blipFill>
          <p:spPr>
            <a:xfrm>
              <a:off x="6853373" y="472793"/>
              <a:ext cx="1119249" cy="1800531"/>
            </a:xfrm>
            <a:prstGeom prst="rect">
              <a:avLst/>
            </a:prstGeom>
          </p:spPr>
        </p:pic>
        <p:sp>
          <p:nvSpPr>
            <p:cNvPr id="45" name="ZoneTexte 44">
              <a:extLst>
                <a:ext uri="{FF2B5EF4-FFF2-40B4-BE49-F238E27FC236}">
                  <a16:creationId xmlns:a16="http://schemas.microsoft.com/office/drawing/2014/main" id="{F8A1ADED-5FC6-2343-A24F-10D15C5F76A9}"/>
                </a:ext>
              </a:extLst>
            </p:cNvPr>
            <p:cNvSpPr txBox="1"/>
            <p:nvPr/>
          </p:nvSpPr>
          <p:spPr>
            <a:xfrm>
              <a:off x="8021744" y="993897"/>
              <a:ext cx="966931" cy="461665"/>
            </a:xfrm>
            <a:prstGeom prst="rect">
              <a:avLst/>
            </a:prstGeom>
            <a:noFill/>
          </p:spPr>
          <p:txBody>
            <a:bodyPr wrap="none" rtlCol="0">
              <a:spAutoFit/>
            </a:bodyPr>
            <a:lstStyle/>
            <a:p>
              <a:r>
                <a:rPr lang="fr-FR" sz="1200" b="1" dirty="0" err="1">
                  <a:latin typeface="IBM Plex Sans" panose="020B0503050203000203" pitchFamily="34" charset="0"/>
                </a:rPr>
                <a:t>Slack</a:t>
              </a:r>
              <a:r>
                <a:rPr lang="fr-FR" sz="1200" dirty="0">
                  <a:latin typeface="IBM Plex Sans" panose="020B0503050203000203" pitchFamily="34" charset="0"/>
                </a:rPr>
                <a:t> </a:t>
              </a:r>
            </a:p>
            <a:p>
              <a:r>
                <a:rPr lang="fr-FR" sz="1200" dirty="0">
                  <a:latin typeface="IBM Plex Sans" panose="020B0503050203000203" pitchFamily="34" charset="0"/>
                </a:rPr>
                <a:t>notification</a:t>
              </a:r>
              <a:endParaRPr lang="fr-FR" sz="1050" dirty="0">
                <a:latin typeface="IBM Plex Sans" panose="020B0503050203000203" pitchFamily="34" charset="0"/>
              </a:endParaRPr>
            </a:p>
          </p:txBody>
        </p:sp>
      </p:grpSp>
    </p:spTree>
    <p:extLst>
      <p:ext uri="{BB962C8B-B14F-4D97-AF65-F5344CB8AC3E}">
        <p14:creationId xmlns:p14="http://schemas.microsoft.com/office/powerpoint/2010/main" val="400739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par>
                          <p:cTn id="9" fill="hold">
                            <p:stCondLst>
                              <p:cond delay="500"/>
                            </p:stCondLst>
                            <p:childTnLst>
                              <p:par>
                                <p:cTn id="10" presetID="10" presetClass="entr" presetSubtype="0" fill="hold" nodeType="after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2000"/>
                            </p:stCondLst>
                            <p:childTnLst>
                              <p:par>
                                <p:cTn id="14" presetID="12" presetClass="entr" presetSubtype="4" fill="hold" nodeType="afterEffect">
                                  <p:stCondLst>
                                    <p:cond delay="200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p:tgtEl>
                                          <p:spTgt spid="33"/>
                                        </p:tgtEl>
                                        <p:attrNameLst>
                                          <p:attrName>ppt_y</p:attrName>
                                        </p:attrNameLst>
                                      </p:cBhvr>
                                      <p:tavLst>
                                        <p:tav tm="0">
                                          <p:val>
                                            <p:strVal val="#ppt_y+#ppt_h*1.125000"/>
                                          </p:val>
                                        </p:tav>
                                        <p:tav tm="100000">
                                          <p:val>
                                            <p:strVal val="#ppt_y"/>
                                          </p:val>
                                        </p:tav>
                                      </p:tavLst>
                                    </p:anim>
                                    <p:animEffect transition="in" filter="wipe(up)">
                                      <p:cBhvr>
                                        <p:cTn id="17" dur="500"/>
                                        <p:tgtEl>
                                          <p:spTgt spid="33"/>
                                        </p:tgtEl>
                                      </p:cBhvr>
                                    </p:animEffect>
                                  </p:childTnLst>
                                </p:cTn>
                              </p:par>
                            </p:childTnLst>
                          </p:cTn>
                        </p:par>
                        <p:par>
                          <p:cTn id="18" fill="hold">
                            <p:stCondLst>
                              <p:cond delay="4500"/>
                            </p:stCondLst>
                            <p:childTnLst>
                              <p:par>
                                <p:cTn id="19" presetID="12" presetClass="entr" presetSubtype="4"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5000"/>
                            </p:stCondLst>
                            <p:childTnLst>
                              <p:par>
                                <p:cTn id="24" presetID="12" presetClass="entr" presetSubtype="4" fill="hold" nodeType="afterEffect">
                                  <p:stCondLst>
                                    <p:cond delay="10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p:tgtEl>
                                          <p:spTgt spid="34"/>
                                        </p:tgtEl>
                                        <p:attrNameLst>
                                          <p:attrName>ppt_y</p:attrName>
                                        </p:attrNameLst>
                                      </p:cBhvr>
                                      <p:tavLst>
                                        <p:tav tm="0">
                                          <p:val>
                                            <p:strVal val="#ppt_y+#ppt_h*1.125000"/>
                                          </p:val>
                                        </p:tav>
                                        <p:tav tm="100000">
                                          <p:val>
                                            <p:strVal val="#ppt_y"/>
                                          </p:val>
                                        </p:tav>
                                      </p:tavLst>
                                    </p:anim>
                                    <p:animEffect transition="in" filter="wipe(up)">
                                      <p:cBhvr>
                                        <p:cTn id="27" dur="500"/>
                                        <p:tgtEl>
                                          <p:spTgt spid="34"/>
                                        </p:tgtEl>
                                      </p:cBhvr>
                                    </p:animEffect>
                                  </p:childTnLst>
                                </p:cTn>
                              </p:par>
                            </p:childTnLst>
                          </p:cTn>
                        </p:par>
                        <p:par>
                          <p:cTn id="28" fill="hold">
                            <p:stCondLst>
                              <p:cond delay="6500"/>
                            </p:stCondLst>
                            <p:childTnLst>
                              <p:par>
                                <p:cTn id="29" presetID="12" presetClass="entr" presetSubtype="4" fill="hold" grpId="0" nodeType="after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childTnLst>
                          </p:cTn>
                        </p:par>
                        <p:par>
                          <p:cTn id="33" fill="hold">
                            <p:stCondLst>
                              <p:cond delay="8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8500"/>
                            </p:stCondLst>
                            <p:childTnLst>
                              <p:par>
                                <p:cTn id="38" presetID="12" presetClass="entr" presetSubtype="4" fill="hold" nodeType="afterEffect">
                                  <p:stCondLst>
                                    <p:cond delay="10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p:tgtEl>
                                          <p:spTgt spid="35"/>
                                        </p:tgtEl>
                                        <p:attrNameLst>
                                          <p:attrName>ppt_y</p:attrName>
                                        </p:attrNameLst>
                                      </p:cBhvr>
                                      <p:tavLst>
                                        <p:tav tm="0">
                                          <p:val>
                                            <p:strVal val="#ppt_y+#ppt_h*1.125000"/>
                                          </p:val>
                                        </p:tav>
                                        <p:tav tm="100000">
                                          <p:val>
                                            <p:strVal val="#ppt_y"/>
                                          </p:val>
                                        </p:tav>
                                      </p:tavLst>
                                    </p:anim>
                                    <p:animEffect transition="in" filter="wipe(up)">
                                      <p:cBhvr>
                                        <p:cTn id="41" dur="500"/>
                                        <p:tgtEl>
                                          <p:spTgt spid="35"/>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p:tgtEl>
                                          <p:spTgt spid="31"/>
                                        </p:tgtEl>
                                        <p:attrNameLst>
                                          <p:attrName>ppt_y</p:attrName>
                                        </p:attrNameLst>
                                      </p:cBhvr>
                                      <p:tavLst>
                                        <p:tav tm="0">
                                          <p:val>
                                            <p:strVal val="#ppt_y+#ppt_h*1.125000"/>
                                          </p:val>
                                        </p:tav>
                                        <p:tav tm="100000">
                                          <p:val>
                                            <p:strVal val="#ppt_y"/>
                                          </p:val>
                                        </p:tav>
                                      </p:tavLst>
                                    </p:anim>
                                    <p:animEffect transition="in" filter="wipe(up)">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F268D27-AD15-C248-BD55-889F6D41F971}"/>
              </a:ext>
            </a:extLst>
          </p:cNvPr>
          <p:cNvSpPr>
            <a:spLocks noGrp="1"/>
          </p:cNvSpPr>
          <p:nvPr>
            <p:ph type="sldNum" sz="quarter" idx="4"/>
          </p:nvPr>
        </p:nvSpPr>
        <p:spPr/>
        <p:txBody>
          <a:bodyPr/>
          <a:lstStyle/>
          <a:p>
            <a:fld id="{3FD999D4-B456-9943-89B7-30D56181CE18}" type="slidenum">
              <a:rPr lang="en-US" smtClean="0"/>
              <a:pPr/>
              <a:t>7</a:t>
            </a:fld>
            <a:endParaRPr lang="en-US" dirty="0"/>
          </a:p>
        </p:txBody>
      </p:sp>
      <p:cxnSp>
        <p:nvCxnSpPr>
          <p:cNvPr id="12" name="Connecteur en arc 11">
            <a:extLst>
              <a:ext uri="{FF2B5EF4-FFF2-40B4-BE49-F238E27FC236}">
                <a16:creationId xmlns:a16="http://schemas.microsoft.com/office/drawing/2014/main" id="{2698D6E3-59B0-754F-B3B4-C3B2748C2ED6}"/>
              </a:ext>
            </a:extLst>
          </p:cNvPr>
          <p:cNvCxnSpPr>
            <a:cxnSpLocks/>
            <a:stCxn id="3" idx="2"/>
            <a:endCxn id="6" idx="0"/>
          </p:cNvCxnSpPr>
          <p:nvPr/>
        </p:nvCxnSpPr>
        <p:spPr>
          <a:xfrm rot="16200000" flipH="1">
            <a:off x="2260100" y="1086402"/>
            <a:ext cx="539560" cy="965432"/>
          </a:xfrm>
          <a:prstGeom prst="curvedConnector3">
            <a:avLst>
              <a:gd name="adj1" fmla="val 50000"/>
            </a:avLst>
          </a:prstGeom>
          <a:ln>
            <a:solidFill>
              <a:srgbClr val="42734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onnecteur en arc 23">
            <a:extLst>
              <a:ext uri="{FF2B5EF4-FFF2-40B4-BE49-F238E27FC236}">
                <a16:creationId xmlns:a16="http://schemas.microsoft.com/office/drawing/2014/main" id="{E42EE942-AA96-B84A-A6F2-BE397A68B7AB}"/>
              </a:ext>
            </a:extLst>
          </p:cNvPr>
          <p:cNvCxnSpPr>
            <a:cxnSpLocks/>
            <a:stCxn id="6" idx="2"/>
            <a:endCxn id="11" idx="1"/>
          </p:cNvCxnSpPr>
          <p:nvPr/>
        </p:nvCxnSpPr>
        <p:spPr>
          <a:xfrm rot="16200000" flipH="1">
            <a:off x="3514826" y="1706000"/>
            <a:ext cx="554944" cy="1559404"/>
          </a:xfrm>
          <a:prstGeom prst="curvedConnector2">
            <a:avLst/>
          </a:prstGeom>
          <a:ln>
            <a:solidFill>
              <a:srgbClr val="427343"/>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ZoneTexte 30">
            <a:extLst>
              <a:ext uri="{FF2B5EF4-FFF2-40B4-BE49-F238E27FC236}">
                <a16:creationId xmlns:a16="http://schemas.microsoft.com/office/drawing/2014/main" id="{30D22443-65E7-2741-9E90-981BE1DFCFD2}"/>
              </a:ext>
            </a:extLst>
          </p:cNvPr>
          <p:cNvSpPr txBox="1"/>
          <p:nvPr/>
        </p:nvSpPr>
        <p:spPr>
          <a:xfrm>
            <a:off x="6587755" y="4780395"/>
            <a:ext cx="1540806" cy="276999"/>
          </a:xfrm>
          <a:prstGeom prst="rect">
            <a:avLst/>
          </a:prstGeom>
          <a:noFill/>
        </p:spPr>
        <p:txBody>
          <a:bodyPr wrap="none" rtlCol="0">
            <a:spAutoFit/>
          </a:bodyPr>
          <a:lstStyle/>
          <a:p>
            <a:r>
              <a:rPr lang="fr-FR" sz="1200" dirty="0">
                <a:latin typeface="IBM Plex Sans" panose="020B0503050203000203" pitchFamily="34" charset="0"/>
              </a:rPr>
              <a:t>www.greenv2.com</a:t>
            </a:r>
            <a:endParaRPr lang="fr-FR" sz="1050" dirty="0">
              <a:latin typeface="IBM Plex Sans" panose="020B0503050203000203" pitchFamily="34" charset="0"/>
            </a:endParaRPr>
          </a:p>
        </p:txBody>
      </p:sp>
      <p:pic>
        <p:nvPicPr>
          <p:cNvPr id="3" name="Picture 2">
            <a:extLst>
              <a:ext uri="{FF2B5EF4-FFF2-40B4-BE49-F238E27FC236}">
                <a16:creationId xmlns:a16="http://schemas.microsoft.com/office/drawing/2014/main" id="{E4F85666-D8C2-C246-9FE8-111F75C2F084}"/>
              </a:ext>
            </a:extLst>
          </p:cNvPr>
          <p:cNvPicPr>
            <a:picLocks noChangeAspect="1"/>
          </p:cNvPicPr>
          <p:nvPr/>
        </p:nvPicPr>
        <p:blipFill>
          <a:blip r:embed="rId3"/>
          <a:stretch>
            <a:fillRect/>
          </a:stretch>
        </p:blipFill>
        <p:spPr>
          <a:xfrm>
            <a:off x="825814" y="704525"/>
            <a:ext cx="2442699" cy="594813"/>
          </a:xfrm>
          <a:prstGeom prst="rect">
            <a:avLst/>
          </a:prstGeom>
        </p:spPr>
      </p:pic>
      <p:sp>
        <p:nvSpPr>
          <p:cNvPr id="6" name="TextBox 5">
            <a:extLst>
              <a:ext uri="{FF2B5EF4-FFF2-40B4-BE49-F238E27FC236}">
                <a16:creationId xmlns:a16="http://schemas.microsoft.com/office/drawing/2014/main" id="{B574D43A-D196-294A-86C0-7183A2F2BFA3}"/>
              </a:ext>
            </a:extLst>
          </p:cNvPr>
          <p:cNvSpPr txBox="1"/>
          <p:nvPr/>
        </p:nvSpPr>
        <p:spPr>
          <a:xfrm>
            <a:off x="1221327" y="1838898"/>
            <a:ext cx="3582537" cy="369332"/>
          </a:xfrm>
          <a:prstGeom prst="rect">
            <a:avLst/>
          </a:prstGeom>
          <a:noFill/>
        </p:spPr>
        <p:txBody>
          <a:bodyPr wrap="square" rtlCol="0">
            <a:spAutoFit/>
          </a:bodyPr>
          <a:lstStyle/>
          <a:p>
            <a:r>
              <a:rPr lang="fr-FR" dirty="0"/>
              <a:t>IBM </a:t>
            </a:r>
            <a:r>
              <a:rPr lang="fr-FR" dirty="0" err="1"/>
              <a:t>Function</a:t>
            </a:r>
            <a:r>
              <a:rPr lang="fr-FR" dirty="0"/>
              <a:t>(</a:t>
            </a:r>
            <a:r>
              <a:rPr lang="fr-FR" dirty="0" err="1"/>
              <a:t>serverless</a:t>
            </a:r>
            <a:r>
              <a:rPr lang="fr-FR" dirty="0"/>
              <a:t>) Service</a:t>
            </a:r>
          </a:p>
        </p:txBody>
      </p:sp>
      <p:pic>
        <p:nvPicPr>
          <p:cNvPr id="7" name="Picture 6">
            <a:extLst>
              <a:ext uri="{FF2B5EF4-FFF2-40B4-BE49-F238E27FC236}">
                <a16:creationId xmlns:a16="http://schemas.microsoft.com/office/drawing/2014/main" id="{E3816A15-E81C-DD4B-8495-FD5B089603A5}"/>
              </a:ext>
            </a:extLst>
          </p:cNvPr>
          <p:cNvPicPr>
            <a:picLocks noChangeAspect="1"/>
          </p:cNvPicPr>
          <p:nvPr/>
        </p:nvPicPr>
        <p:blipFill>
          <a:blip r:embed="rId4"/>
          <a:stretch>
            <a:fillRect/>
          </a:stretch>
        </p:blipFill>
        <p:spPr>
          <a:xfrm>
            <a:off x="5587380" y="714677"/>
            <a:ext cx="2389726" cy="706452"/>
          </a:xfrm>
          <a:prstGeom prst="rect">
            <a:avLst/>
          </a:prstGeom>
        </p:spPr>
      </p:pic>
      <p:sp>
        <p:nvSpPr>
          <p:cNvPr id="9" name="TextBox 8">
            <a:extLst>
              <a:ext uri="{FF2B5EF4-FFF2-40B4-BE49-F238E27FC236}">
                <a16:creationId xmlns:a16="http://schemas.microsoft.com/office/drawing/2014/main" id="{74064E1B-A949-D340-8622-D711BA11552F}"/>
              </a:ext>
            </a:extLst>
          </p:cNvPr>
          <p:cNvSpPr txBox="1"/>
          <p:nvPr/>
        </p:nvSpPr>
        <p:spPr>
          <a:xfrm>
            <a:off x="6380919" y="1033838"/>
            <a:ext cx="2535868" cy="523220"/>
          </a:xfrm>
          <a:prstGeom prst="rect">
            <a:avLst/>
          </a:prstGeom>
          <a:noFill/>
        </p:spPr>
        <p:txBody>
          <a:bodyPr wrap="square" rtlCol="0">
            <a:spAutoFit/>
          </a:bodyPr>
          <a:lstStyle/>
          <a:p>
            <a:r>
              <a:rPr lang="fr-FR" sz="1400" dirty="0"/>
              <a:t>Domain Name Management</a:t>
            </a:r>
          </a:p>
          <a:p>
            <a:r>
              <a:rPr lang="fr-FR" sz="1400" dirty="0" err="1"/>
              <a:t>Caching</a:t>
            </a:r>
            <a:endParaRPr lang="fr-FR" sz="1400" dirty="0"/>
          </a:p>
        </p:txBody>
      </p:sp>
      <p:pic>
        <p:nvPicPr>
          <p:cNvPr id="11" name="Picture 10">
            <a:extLst>
              <a:ext uri="{FF2B5EF4-FFF2-40B4-BE49-F238E27FC236}">
                <a16:creationId xmlns:a16="http://schemas.microsoft.com/office/drawing/2014/main" id="{9F5719E1-E7AA-7A43-9588-C0F350211F2D}"/>
              </a:ext>
            </a:extLst>
          </p:cNvPr>
          <p:cNvPicPr>
            <a:picLocks noChangeAspect="1"/>
          </p:cNvPicPr>
          <p:nvPr/>
        </p:nvPicPr>
        <p:blipFill>
          <a:blip r:embed="rId5"/>
          <a:stretch>
            <a:fillRect/>
          </a:stretch>
        </p:blipFill>
        <p:spPr>
          <a:xfrm>
            <a:off x="4572000" y="2578508"/>
            <a:ext cx="1890628" cy="369332"/>
          </a:xfrm>
          <a:prstGeom prst="rect">
            <a:avLst/>
          </a:prstGeom>
        </p:spPr>
      </p:pic>
      <p:cxnSp>
        <p:nvCxnSpPr>
          <p:cNvPr id="36" name="Connecteur en arc 23">
            <a:extLst>
              <a:ext uri="{FF2B5EF4-FFF2-40B4-BE49-F238E27FC236}">
                <a16:creationId xmlns:a16="http://schemas.microsoft.com/office/drawing/2014/main" id="{72F1E765-968C-AC47-8133-4D23AB402792}"/>
              </a:ext>
            </a:extLst>
          </p:cNvPr>
          <p:cNvCxnSpPr>
            <a:cxnSpLocks/>
            <a:stCxn id="11" idx="0"/>
            <a:endCxn id="3" idx="3"/>
          </p:cNvCxnSpPr>
          <p:nvPr/>
        </p:nvCxnSpPr>
        <p:spPr>
          <a:xfrm rot="16200000" flipV="1">
            <a:off x="3604626" y="665819"/>
            <a:ext cx="1576576" cy="2248801"/>
          </a:xfrm>
          <a:prstGeom prst="curvedConnector2">
            <a:avLst/>
          </a:prstGeom>
          <a:ln>
            <a:solidFill>
              <a:srgbClr val="427343"/>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CDCF38BE-1102-2645-BB04-4291D623FCDB}"/>
              </a:ext>
            </a:extLst>
          </p:cNvPr>
          <p:cNvPicPr>
            <a:picLocks noChangeAspect="1"/>
          </p:cNvPicPr>
          <p:nvPr/>
        </p:nvPicPr>
        <p:blipFill>
          <a:blip r:embed="rId6"/>
          <a:stretch>
            <a:fillRect/>
          </a:stretch>
        </p:blipFill>
        <p:spPr>
          <a:xfrm>
            <a:off x="517571" y="3357088"/>
            <a:ext cx="2993086" cy="475093"/>
          </a:xfrm>
          <a:prstGeom prst="rect">
            <a:avLst/>
          </a:prstGeom>
        </p:spPr>
      </p:pic>
      <p:pic>
        <p:nvPicPr>
          <p:cNvPr id="28" name="Picture 27">
            <a:extLst>
              <a:ext uri="{FF2B5EF4-FFF2-40B4-BE49-F238E27FC236}">
                <a16:creationId xmlns:a16="http://schemas.microsoft.com/office/drawing/2014/main" id="{8F5F6444-4C0F-8647-B586-C5D26254A65C}"/>
              </a:ext>
            </a:extLst>
          </p:cNvPr>
          <p:cNvPicPr>
            <a:picLocks noChangeAspect="1"/>
          </p:cNvPicPr>
          <p:nvPr/>
        </p:nvPicPr>
        <p:blipFill>
          <a:blip r:embed="rId7"/>
          <a:stretch>
            <a:fillRect/>
          </a:stretch>
        </p:blipFill>
        <p:spPr>
          <a:xfrm>
            <a:off x="3989306" y="3832181"/>
            <a:ext cx="3987800" cy="1003300"/>
          </a:xfrm>
          <a:prstGeom prst="rect">
            <a:avLst/>
          </a:prstGeom>
        </p:spPr>
      </p:pic>
      <p:sp>
        <p:nvSpPr>
          <p:cNvPr id="39" name="TextBox 38">
            <a:extLst>
              <a:ext uri="{FF2B5EF4-FFF2-40B4-BE49-F238E27FC236}">
                <a16:creationId xmlns:a16="http://schemas.microsoft.com/office/drawing/2014/main" id="{62F02E26-DBEC-1740-92C8-3B0B2302A1EF}"/>
              </a:ext>
            </a:extLst>
          </p:cNvPr>
          <p:cNvSpPr txBox="1"/>
          <p:nvPr/>
        </p:nvSpPr>
        <p:spPr>
          <a:xfrm>
            <a:off x="2927274" y="2637138"/>
            <a:ext cx="865024" cy="369332"/>
          </a:xfrm>
          <a:prstGeom prst="rect">
            <a:avLst/>
          </a:prstGeom>
          <a:noFill/>
        </p:spPr>
        <p:txBody>
          <a:bodyPr wrap="square" rtlCol="0">
            <a:spAutoFit/>
          </a:bodyPr>
          <a:lstStyle/>
          <a:p>
            <a:r>
              <a:rPr lang="fr-FR" dirty="0"/>
              <a:t>trigger</a:t>
            </a:r>
          </a:p>
        </p:txBody>
      </p:sp>
      <p:sp>
        <p:nvSpPr>
          <p:cNvPr id="40" name="TextBox 39">
            <a:extLst>
              <a:ext uri="{FF2B5EF4-FFF2-40B4-BE49-F238E27FC236}">
                <a16:creationId xmlns:a16="http://schemas.microsoft.com/office/drawing/2014/main" id="{FF233392-4440-9049-8BEB-97E16C5756BB}"/>
              </a:ext>
            </a:extLst>
          </p:cNvPr>
          <p:cNvSpPr txBox="1"/>
          <p:nvPr/>
        </p:nvSpPr>
        <p:spPr>
          <a:xfrm>
            <a:off x="5587380" y="2173928"/>
            <a:ext cx="1707229" cy="369332"/>
          </a:xfrm>
          <a:prstGeom prst="rect">
            <a:avLst/>
          </a:prstGeom>
          <a:noFill/>
        </p:spPr>
        <p:txBody>
          <a:bodyPr wrap="square" rtlCol="0">
            <a:spAutoFit/>
          </a:bodyPr>
          <a:lstStyle/>
          <a:p>
            <a:r>
              <a:rPr lang="fr-FR" dirty="0"/>
              <a:t>New </a:t>
            </a:r>
            <a:r>
              <a:rPr lang="fr-FR" dirty="0" err="1"/>
              <a:t>certificate</a:t>
            </a:r>
            <a:endParaRPr lang="fr-FR" dirty="0"/>
          </a:p>
        </p:txBody>
      </p:sp>
      <p:cxnSp>
        <p:nvCxnSpPr>
          <p:cNvPr id="41" name="Connecteur en arc 23">
            <a:extLst>
              <a:ext uri="{FF2B5EF4-FFF2-40B4-BE49-F238E27FC236}">
                <a16:creationId xmlns:a16="http://schemas.microsoft.com/office/drawing/2014/main" id="{3FA460C5-950E-FC49-BE02-6B5A2B4FBAAE}"/>
              </a:ext>
            </a:extLst>
          </p:cNvPr>
          <p:cNvCxnSpPr>
            <a:cxnSpLocks/>
            <a:stCxn id="27" idx="2"/>
            <a:endCxn id="28" idx="1"/>
          </p:cNvCxnSpPr>
          <p:nvPr/>
        </p:nvCxnSpPr>
        <p:spPr>
          <a:xfrm rot="16200000" flipH="1">
            <a:off x="2750885" y="3095410"/>
            <a:ext cx="501650" cy="1975192"/>
          </a:xfrm>
          <a:prstGeom prst="curvedConnector2">
            <a:avLst/>
          </a:prstGeom>
          <a:ln>
            <a:solidFill>
              <a:srgbClr val="427343"/>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6094ED5-6401-AD4A-A851-BF7EA9E5E865}"/>
              </a:ext>
            </a:extLst>
          </p:cNvPr>
          <p:cNvSpPr txBox="1"/>
          <p:nvPr/>
        </p:nvSpPr>
        <p:spPr>
          <a:xfrm>
            <a:off x="1914753" y="4155328"/>
            <a:ext cx="1353760" cy="369332"/>
          </a:xfrm>
          <a:prstGeom prst="rect">
            <a:avLst/>
          </a:prstGeom>
          <a:noFill/>
        </p:spPr>
        <p:txBody>
          <a:bodyPr wrap="square" rtlCol="0">
            <a:spAutoFit/>
          </a:bodyPr>
          <a:lstStyle/>
          <a:p>
            <a:pPr algn="ctr"/>
            <a:r>
              <a:rPr lang="fr-FR" dirty="0" err="1"/>
              <a:t>integration</a:t>
            </a:r>
            <a:endParaRPr lang="fr-FR" dirty="0"/>
          </a:p>
        </p:txBody>
      </p:sp>
      <p:pic>
        <p:nvPicPr>
          <p:cNvPr id="55" name="Picture 54">
            <a:extLst>
              <a:ext uri="{FF2B5EF4-FFF2-40B4-BE49-F238E27FC236}">
                <a16:creationId xmlns:a16="http://schemas.microsoft.com/office/drawing/2014/main" id="{1A4FABD7-786F-2342-B7DE-AEDA2C618204}"/>
              </a:ext>
            </a:extLst>
          </p:cNvPr>
          <p:cNvPicPr>
            <a:picLocks noChangeAspect="1"/>
          </p:cNvPicPr>
          <p:nvPr/>
        </p:nvPicPr>
        <p:blipFill>
          <a:blip r:embed="rId8"/>
          <a:stretch>
            <a:fillRect/>
          </a:stretch>
        </p:blipFill>
        <p:spPr>
          <a:xfrm>
            <a:off x="3521490" y="360187"/>
            <a:ext cx="2030858" cy="493041"/>
          </a:xfrm>
          <a:prstGeom prst="rect">
            <a:avLst/>
          </a:prstGeom>
        </p:spPr>
      </p:pic>
    </p:spTree>
    <p:extLst>
      <p:ext uri="{BB962C8B-B14F-4D97-AF65-F5344CB8AC3E}">
        <p14:creationId xmlns:p14="http://schemas.microsoft.com/office/powerpoint/2010/main" val="31716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p:tgtEl>
                                          <p:spTgt spid="31"/>
                                        </p:tgtEl>
                                        <p:attrNameLst>
                                          <p:attrName>ppt_y</p:attrName>
                                        </p:attrNameLst>
                                      </p:cBhvr>
                                      <p:tavLst>
                                        <p:tav tm="0">
                                          <p:val>
                                            <p:strVal val="#ppt_y+#ppt_h*1.125000"/>
                                          </p:val>
                                        </p:tav>
                                        <p:tav tm="100000">
                                          <p:val>
                                            <p:strVal val="#ppt_y"/>
                                          </p:val>
                                        </p:tav>
                                      </p:tavLst>
                                    </p:anim>
                                    <p:animEffect transition="in" filter="wipe(up)">
                                      <p:cBhvr>
                                        <p:cTn id="15" dur="500"/>
                                        <p:tgtEl>
                                          <p:spTgt spid="3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2AA3CA5-BFE1-F843-9C84-FC4291DBB349}"/>
              </a:ext>
            </a:extLst>
          </p:cNvPr>
          <p:cNvSpPr>
            <a:spLocks noGrp="1"/>
          </p:cNvSpPr>
          <p:nvPr>
            <p:ph type="title"/>
          </p:nvPr>
        </p:nvSpPr>
        <p:spPr>
          <a:xfrm>
            <a:off x="239900" y="157414"/>
            <a:ext cx="8393112" cy="461665"/>
          </a:xfrm>
        </p:spPr>
        <p:txBody>
          <a:bodyPr/>
          <a:lstStyle/>
          <a:p>
            <a:r>
              <a:rPr lang="fr-FR" b="0" dirty="0" err="1"/>
              <a:t>Toolchain</a:t>
            </a:r>
            <a:r>
              <a:rPr lang="fr-FR" b="0" dirty="0"/>
              <a:t>  </a:t>
            </a:r>
            <a:r>
              <a:rPr lang="fr-FR" b="0" dirty="0" err="1"/>
              <a:t>video</a:t>
            </a:r>
            <a:r>
              <a:rPr lang="fr-FR" b="0" dirty="0"/>
              <a:t> </a:t>
            </a:r>
            <a:r>
              <a:rPr lang="fr-FR" b="0" dirty="0" err="1"/>
              <a:t>demo</a:t>
            </a:r>
            <a:endParaRPr lang="fr-FR" b="0" dirty="0"/>
          </a:p>
        </p:txBody>
      </p:sp>
      <p:sp>
        <p:nvSpPr>
          <p:cNvPr id="5" name="Espace réservé du numéro de diapositive 4">
            <a:extLst>
              <a:ext uri="{FF2B5EF4-FFF2-40B4-BE49-F238E27FC236}">
                <a16:creationId xmlns:a16="http://schemas.microsoft.com/office/drawing/2014/main" id="{AC1918B8-FE23-9844-86C7-0A2E53BD22F2}"/>
              </a:ext>
            </a:extLst>
          </p:cNvPr>
          <p:cNvSpPr>
            <a:spLocks noGrp="1"/>
          </p:cNvSpPr>
          <p:nvPr>
            <p:ph type="sldNum" sz="quarter" idx="4"/>
          </p:nvPr>
        </p:nvSpPr>
        <p:spPr/>
        <p:txBody>
          <a:bodyPr/>
          <a:lstStyle/>
          <a:p>
            <a:fld id="{3FD999D4-B456-9943-89B7-30D56181CE18}" type="slidenum">
              <a:rPr lang="en-US" smtClean="0"/>
              <a:pPr/>
              <a:t>8</a:t>
            </a:fld>
            <a:endParaRPr lang="en-US" dirty="0"/>
          </a:p>
        </p:txBody>
      </p:sp>
      <p:sp>
        <p:nvSpPr>
          <p:cNvPr id="2" name="AutoShape 2">
            <a:extLst>
              <a:ext uri="{FF2B5EF4-FFF2-40B4-BE49-F238E27FC236}">
                <a16:creationId xmlns:a16="http://schemas.microsoft.com/office/drawing/2014/main" id="{C06063EC-594E-F748-AB3E-237814CC0F4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Online Media 2" descr="toolchain.mp4">
            <a:hlinkClick r:id="" action="ppaction://media"/>
            <a:extLst>
              <a:ext uri="{FF2B5EF4-FFF2-40B4-BE49-F238E27FC236}">
                <a16:creationId xmlns:a16="http://schemas.microsoft.com/office/drawing/2014/main" id="{BD1C7DEE-A45E-C744-901E-CA4D377223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8564" y="729829"/>
            <a:ext cx="7626629" cy="4284386"/>
          </a:xfrm>
          <a:prstGeom prst="rect">
            <a:avLst/>
          </a:prstGeom>
        </p:spPr>
      </p:pic>
    </p:spTree>
    <p:extLst>
      <p:ext uri="{BB962C8B-B14F-4D97-AF65-F5344CB8AC3E}">
        <p14:creationId xmlns:p14="http://schemas.microsoft.com/office/powerpoint/2010/main" val="351189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7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3DAF20A-5872-DA47-975F-36A4D767EA5E}"/>
              </a:ext>
            </a:extLst>
          </p:cNvPr>
          <p:cNvPicPr>
            <a:picLocks noChangeAspect="1"/>
          </p:cNvPicPr>
          <p:nvPr/>
        </p:nvPicPr>
        <p:blipFill>
          <a:blip r:embed="rId2"/>
          <a:stretch>
            <a:fillRect/>
          </a:stretch>
        </p:blipFill>
        <p:spPr>
          <a:xfrm>
            <a:off x="457200" y="3339818"/>
            <a:ext cx="4235824" cy="1428636"/>
          </a:xfrm>
          <a:prstGeom prst="rect">
            <a:avLst/>
          </a:prstGeom>
        </p:spPr>
      </p:pic>
      <p:pic>
        <p:nvPicPr>
          <p:cNvPr id="4" name="Picture 3">
            <a:extLst>
              <a:ext uri="{FF2B5EF4-FFF2-40B4-BE49-F238E27FC236}">
                <a16:creationId xmlns:a16="http://schemas.microsoft.com/office/drawing/2014/main" id="{A2BBA6B0-44AE-CF48-84C4-326328D14354}"/>
              </a:ext>
            </a:extLst>
          </p:cNvPr>
          <p:cNvPicPr>
            <a:picLocks noChangeAspect="1"/>
          </p:cNvPicPr>
          <p:nvPr/>
        </p:nvPicPr>
        <p:blipFill>
          <a:blip r:embed="rId3"/>
          <a:stretch>
            <a:fillRect/>
          </a:stretch>
        </p:blipFill>
        <p:spPr>
          <a:xfrm>
            <a:off x="457200" y="884480"/>
            <a:ext cx="4235824" cy="1951886"/>
          </a:xfrm>
          <a:prstGeom prst="rect">
            <a:avLst/>
          </a:prstGeom>
        </p:spPr>
      </p:pic>
      <p:pic>
        <p:nvPicPr>
          <p:cNvPr id="19" name="Picture 18">
            <a:extLst>
              <a:ext uri="{FF2B5EF4-FFF2-40B4-BE49-F238E27FC236}">
                <a16:creationId xmlns:a16="http://schemas.microsoft.com/office/drawing/2014/main" id="{0BE9F849-0E44-314A-8B0C-90052994D067}"/>
              </a:ext>
            </a:extLst>
          </p:cNvPr>
          <p:cNvPicPr>
            <a:picLocks noChangeAspect="1"/>
          </p:cNvPicPr>
          <p:nvPr/>
        </p:nvPicPr>
        <p:blipFill>
          <a:blip r:embed="rId4"/>
          <a:stretch>
            <a:fillRect/>
          </a:stretch>
        </p:blipFill>
        <p:spPr>
          <a:xfrm>
            <a:off x="5016607" y="3199975"/>
            <a:ext cx="3910247" cy="1568479"/>
          </a:xfrm>
          <a:prstGeom prst="rect">
            <a:avLst/>
          </a:prstGeom>
        </p:spPr>
      </p:pic>
      <p:sp>
        <p:nvSpPr>
          <p:cNvPr id="2" name="Titre 1">
            <a:extLst>
              <a:ext uri="{FF2B5EF4-FFF2-40B4-BE49-F238E27FC236}">
                <a16:creationId xmlns:a16="http://schemas.microsoft.com/office/drawing/2014/main" id="{4D85775B-BCE2-C846-9668-491F9E393B35}"/>
              </a:ext>
            </a:extLst>
          </p:cNvPr>
          <p:cNvSpPr>
            <a:spLocks noGrp="1"/>
          </p:cNvSpPr>
          <p:nvPr>
            <p:ph type="title"/>
          </p:nvPr>
        </p:nvSpPr>
        <p:spPr>
          <a:xfrm>
            <a:off x="293688" y="143818"/>
            <a:ext cx="8393112" cy="461665"/>
          </a:xfrm>
        </p:spPr>
        <p:txBody>
          <a:bodyPr/>
          <a:lstStyle/>
          <a:p>
            <a:r>
              <a:rPr lang="fr-FR" b="0" dirty="0"/>
              <a:t>High </a:t>
            </a:r>
            <a:r>
              <a:rPr lang="fr-FR" b="0" dirty="0" err="1"/>
              <a:t>level</a:t>
            </a:r>
            <a:r>
              <a:rPr lang="fr-FR" b="0" dirty="0"/>
              <a:t> Project Planning and documentation</a:t>
            </a:r>
          </a:p>
        </p:txBody>
      </p:sp>
      <p:pic>
        <p:nvPicPr>
          <p:cNvPr id="3" name="Picture 2">
            <a:extLst>
              <a:ext uri="{FF2B5EF4-FFF2-40B4-BE49-F238E27FC236}">
                <a16:creationId xmlns:a16="http://schemas.microsoft.com/office/drawing/2014/main" id="{2999A949-FFAB-5A4A-A095-058F484A0C74}"/>
              </a:ext>
            </a:extLst>
          </p:cNvPr>
          <p:cNvPicPr>
            <a:picLocks noChangeAspect="1"/>
          </p:cNvPicPr>
          <p:nvPr/>
        </p:nvPicPr>
        <p:blipFill>
          <a:blip r:embed="rId5"/>
          <a:stretch>
            <a:fillRect/>
          </a:stretch>
        </p:blipFill>
        <p:spPr>
          <a:xfrm>
            <a:off x="4854388" y="822829"/>
            <a:ext cx="4072466" cy="2337229"/>
          </a:xfrm>
          <a:prstGeom prst="rect">
            <a:avLst/>
          </a:prstGeom>
        </p:spPr>
      </p:pic>
    </p:spTree>
    <p:extLst>
      <p:ext uri="{BB962C8B-B14F-4D97-AF65-F5344CB8AC3E}">
        <p14:creationId xmlns:p14="http://schemas.microsoft.com/office/powerpoint/2010/main" val="3496263454"/>
      </p:ext>
    </p:extLst>
  </p:cSld>
  <p:clrMapOvr>
    <a:masterClrMapping/>
  </p:clrMapOvr>
</p:sld>
</file>

<file path=ppt/theme/theme1.xml><?xml version="1.0" encoding="utf-8"?>
<a:theme xmlns:a="http://schemas.openxmlformats.org/drawingml/2006/main" name="2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25290</TotalTime>
  <Words>487</Words>
  <Application>Microsoft Macintosh PowerPoint</Application>
  <PresentationFormat>On-screen Show (16:9)</PresentationFormat>
  <Paragraphs>88</Paragraphs>
  <Slides>10</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-apple-system</vt:lpstr>
      <vt:lpstr>Arial</vt:lpstr>
      <vt:lpstr>Calibri</vt:lpstr>
      <vt:lpstr>Helvetica</vt:lpstr>
      <vt:lpstr>Helvetica Neue</vt:lpstr>
      <vt:lpstr>Helvetica Neue Light</vt:lpstr>
      <vt:lpstr>IBM Plex Sans</vt:lpstr>
      <vt:lpstr>IBM Plex Sans Medium</vt:lpstr>
      <vt:lpstr>Wingdings</vt:lpstr>
      <vt:lpstr>2_Office Theme</vt:lpstr>
      <vt:lpstr>PowerPoint Presentation</vt:lpstr>
      <vt:lpstr>PowerPoint Presentation</vt:lpstr>
      <vt:lpstr>Logical architecture</vt:lpstr>
      <vt:lpstr>PowerPoint Presentation</vt:lpstr>
      <vt:lpstr>Landscape diagram of the services used</vt:lpstr>
      <vt:lpstr>PowerPoint Presentation</vt:lpstr>
      <vt:lpstr>PowerPoint Presentation</vt:lpstr>
      <vt:lpstr>Toolchain  video demo</vt:lpstr>
      <vt:lpstr>High level Project Planning and documentation</vt:lpstr>
      <vt:lpstr>PowerPoint Presentation</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Connect</dc:title>
  <dc:subject/>
  <dc:creator>frederic_dutheil@fr.ibm.com</dc:creator>
  <cp:keywords/>
  <dc:description/>
  <cp:lastModifiedBy>Microsoft Office User</cp:lastModifiedBy>
  <cp:revision>1747</cp:revision>
  <cp:lastPrinted>2019-01-22T14:56:08Z</cp:lastPrinted>
  <dcterms:created xsi:type="dcterms:W3CDTF">2015-10-23T13:25:50Z</dcterms:created>
  <dcterms:modified xsi:type="dcterms:W3CDTF">2019-09-05T13:53:21Z</dcterms:modified>
  <cp:category/>
</cp:coreProperties>
</file>